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6858000" cx="9144000"/>
  <p:notesSz cx="6858000" cy="9144000"/>
  <p:embeddedFontLst>
    <p:embeddedFont>
      <p:font typeface="Lato"/>
      <p:regular r:id="rId32"/>
      <p:bold r:id="rId33"/>
      <p:italic r:id="rId34"/>
      <p:boldItalic r:id="rId35"/>
    </p:embeddedFont>
    <p:embeddedFont>
      <p:font typeface="Arial Black"/>
      <p:regular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Lato-bold.fntdata"/><Relationship Id="rId10" Type="http://schemas.openxmlformats.org/officeDocument/2006/relationships/slide" Target="slides/slide5.xml"/><Relationship Id="rId32" Type="http://schemas.openxmlformats.org/officeDocument/2006/relationships/font" Target="fonts/Lato-regular.fntdata"/><Relationship Id="rId13" Type="http://schemas.openxmlformats.org/officeDocument/2006/relationships/slide" Target="slides/slide8.xml"/><Relationship Id="rId35" Type="http://schemas.openxmlformats.org/officeDocument/2006/relationships/font" Target="fonts/Lato-boldItalic.fntdata"/><Relationship Id="rId12" Type="http://schemas.openxmlformats.org/officeDocument/2006/relationships/slide" Target="slides/slide7.xml"/><Relationship Id="rId34" Type="http://schemas.openxmlformats.org/officeDocument/2006/relationships/font" Target="fonts/Lato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ArialBlack-regular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12" type="sldNum"/>
          </p:nvPr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  <a:endParaRPr/>
          </a:p>
        </p:txBody>
      </p:sp>
      <p:sp>
        <p:nvSpPr>
          <p:cNvPr id="4" name="Google Shape;4;n"/>
          <p:cNvSpPr/>
          <p:nvPr>
            <p:ph idx="2" type="sldImg"/>
          </p:nvPr>
        </p:nvSpPr>
        <p:spPr>
          <a:xfrm>
            <a:off x="1106487" y="812800"/>
            <a:ext cx="5343525" cy="4006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" name="Google Shape;5;n"/>
          <p:cNvSpPr txBox="1"/>
          <p:nvPr>
            <p:ph idx="1" type="body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" name="Google Shape;6;n"/>
          <p:cNvSpPr txBox="1"/>
          <p:nvPr>
            <p:ph idx="3" type="hdr"/>
          </p:nvPr>
        </p:nvSpPr>
        <p:spPr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marR="0" rtl="0" algn="l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marR="0" rtl="0" algn="l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marR="0" rtl="0" algn="l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lvl="5" marR="0" rtl="0" algn="l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 marR="0" rtl="0" algn="l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 marR="0" rtl="0" algn="l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 marR="0" rtl="0" algn="l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0" type="dt"/>
          </p:nvPr>
        </p:nvSpPr>
        <p:spPr>
          <a:xfrm>
            <a:off x="4278312" y="0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marR="0" rtl="0" algn="l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marR="0" rtl="0" algn="l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marR="0" rtl="0" algn="l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lvl="5" marR="0" rtl="0" algn="l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 marR="0" rtl="0" algn="l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 marR="0" rtl="0" algn="l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 marR="0" rtl="0" algn="l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1" type="ftr"/>
          </p:nvPr>
        </p:nvSpPr>
        <p:spPr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marR="0" rtl="0" algn="l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marR="0" rtl="0" algn="l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marR="0" rtl="0" algn="l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lvl="5" marR="0" rtl="0" algn="l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 marR="0" rtl="0" algn="l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 marR="0" rtl="0" algn="l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 marR="0" rtl="0" algn="l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9" name="Google Shape;9;n"/>
          <p:cNvSpPr txBox="1"/>
          <p:nvPr>
            <p:ph idx="4" type="sldNum"/>
          </p:nvPr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4" name="Google Shape;3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61557c396c_0_35:notes"/>
          <p:cNvSpPr txBox="1"/>
          <p:nvPr>
            <p:ph idx="12" type="sldNum"/>
          </p:nvPr>
        </p:nvSpPr>
        <p:spPr>
          <a:xfrm>
            <a:off x="4278312" y="10156825"/>
            <a:ext cx="3279900" cy="533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g61557c396c_0_35:notes"/>
          <p:cNvSpPr/>
          <p:nvPr>
            <p:ph idx="2" type="sldImg"/>
          </p:nvPr>
        </p:nvSpPr>
        <p:spPr>
          <a:xfrm>
            <a:off x="1106487" y="812800"/>
            <a:ext cx="5343600" cy="400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61557c396c_0_35:notes"/>
          <p:cNvSpPr txBox="1"/>
          <p:nvPr>
            <p:ph idx="1" type="body"/>
          </p:nvPr>
        </p:nvSpPr>
        <p:spPr>
          <a:xfrm>
            <a:off x="755650" y="5078412"/>
            <a:ext cx="6046800" cy="481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g61557c396c_0_35:notes"/>
          <p:cNvSpPr txBox="1"/>
          <p:nvPr>
            <p:ph idx="3" type="sldNum"/>
          </p:nvPr>
        </p:nvSpPr>
        <p:spPr>
          <a:xfrm>
            <a:off x="4278312" y="10156825"/>
            <a:ext cx="3279900" cy="533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61c8bf3556_0_84:notes"/>
          <p:cNvSpPr txBox="1"/>
          <p:nvPr>
            <p:ph idx="12" type="sldNum"/>
          </p:nvPr>
        </p:nvSpPr>
        <p:spPr>
          <a:xfrm>
            <a:off x="4278312" y="10156825"/>
            <a:ext cx="3279900" cy="533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g61c8bf3556_0_84:notes"/>
          <p:cNvSpPr/>
          <p:nvPr>
            <p:ph idx="2" type="sldImg"/>
          </p:nvPr>
        </p:nvSpPr>
        <p:spPr>
          <a:xfrm>
            <a:off x="1106487" y="812800"/>
            <a:ext cx="5343600" cy="400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61c8bf3556_0_84:notes"/>
          <p:cNvSpPr txBox="1"/>
          <p:nvPr>
            <p:ph idx="1" type="body"/>
          </p:nvPr>
        </p:nvSpPr>
        <p:spPr>
          <a:xfrm>
            <a:off x="755650" y="5078412"/>
            <a:ext cx="6046800" cy="481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g61c8bf3556_0_84:notes"/>
          <p:cNvSpPr txBox="1"/>
          <p:nvPr>
            <p:ph idx="3" type="sldNum"/>
          </p:nvPr>
        </p:nvSpPr>
        <p:spPr>
          <a:xfrm>
            <a:off x="4278312" y="10156825"/>
            <a:ext cx="3279900" cy="533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60c59bd898_0_248:notes"/>
          <p:cNvSpPr txBox="1"/>
          <p:nvPr>
            <p:ph idx="12" type="sldNum"/>
          </p:nvPr>
        </p:nvSpPr>
        <p:spPr>
          <a:xfrm>
            <a:off x="4278312" y="10156825"/>
            <a:ext cx="3279900" cy="533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g60c59bd898_0_248:notes"/>
          <p:cNvSpPr/>
          <p:nvPr>
            <p:ph idx="2" type="sldImg"/>
          </p:nvPr>
        </p:nvSpPr>
        <p:spPr>
          <a:xfrm>
            <a:off x="1106487" y="812800"/>
            <a:ext cx="5343600" cy="400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60c59bd898_0_248:notes"/>
          <p:cNvSpPr txBox="1"/>
          <p:nvPr>
            <p:ph idx="1" type="body"/>
          </p:nvPr>
        </p:nvSpPr>
        <p:spPr>
          <a:xfrm>
            <a:off x="755650" y="5078412"/>
            <a:ext cx="6046800" cy="481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g60c59bd898_0_248:notes"/>
          <p:cNvSpPr txBox="1"/>
          <p:nvPr>
            <p:ph idx="3" type="sldNum"/>
          </p:nvPr>
        </p:nvSpPr>
        <p:spPr>
          <a:xfrm>
            <a:off x="4278312" y="10156825"/>
            <a:ext cx="3279900" cy="533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61557c396c_0_201:notes"/>
          <p:cNvSpPr txBox="1"/>
          <p:nvPr>
            <p:ph idx="12" type="sldNum"/>
          </p:nvPr>
        </p:nvSpPr>
        <p:spPr>
          <a:xfrm>
            <a:off x="4278312" y="10156825"/>
            <a:ext cx="3279900" cy="533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g61557c396c_0_201:notes"/>
          <p:cNvSpPr/>
          <p:nvPr>
            <p:ph idx="2" type="sldImg"/>
          </p:nvPr>
        </p:nvSpPr>
        <p:spPr>
          <a:xfrm>
            <a:off x="1106487" y="812800"/>
            <a:ext cx="5343600" cy="400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61557c396c_0_201:notes"/>
          <p:cNvSpPr txBox="1"/>
          <p:nvPr>
            <p:ph idx="1" type="body"/>
          </p:nvPr>
        </p:nvSpPr>
        <p:spPr>
          <a:xfrm>
            <a:off x="755650" y="5078412"/>
            <a:ext cx="6046800" cy="481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g61557c396c_0_201:notes"/>
          <p:cNvSpPr txBox="1"/>
          <p:nvPr>
            <p:ph idx="3" type="sldNum"/>
          </p:nvPr>
        </p:nvSpPr>
        <p:spPr>
          <a:xfrm>
            <a:off x="4278312" y="10156825"/>
            <a:ext cx="3279900" cy="533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61c8bf3556_0_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61c8bf355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60c59bd898_0_544:notes"/>
          <p:cNvSpPr txBox="1"/>
          <p:nvPr>
            <p:ph idx="12" type="sldNum"/>
          </p:nvPr>
        </p:nvSpPr>
        <p:spPr>
          <a:xfrm>
            <a:off x="4278312" y="10156825"/>
            <a:ext cx="3279900" cy="533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g60c59bd898_0_544:notes"/>
          <p:cNvSpPr/>
          <p:nvPr>
            <p:ph idx="2" type="sldImg"/>
          </p:nvPr>
        </p:nvSpPr>
        <p:spPr>
          <a:xfrm>
            <a:off x="1106487" y="812800"/>
            <a:ext cx="5343600" cy="400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60c59bd898_0_544:notes"/>
          <p:cNvSpPr txBox="1"/>
          <p:nvPr>
            <p:ph idx="1" type="body"/>
          </p:nvPr>
        </p:nvSpPr>
        <p:spPr>
          <a:xfrm>
            <a:off x="755650" y="5078412"/>
            <a:ext cx="6046800" cy="481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g60c59bd898_0_544:notes"/>
          <p:cNvSpPr txBox="1"/>
          <p:nvPr>
            <p:ph idx="3" type="sldNum"/>
          </p:nvPr>
        </p:nvSpPr>
        <p:spPr>
          <a:xfrm>
            <a:off x="4278312" y="10156825"/>
            <a:ext cx="3279900" cy="533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60c59bd898_0_51:notes"/>
          <p:cNvSpPr txBox="1"/>
          <p:nvPr>
            <p:ph idx="12" type="sldNum"/>
          </p:nvPr>
        </p:nvSpPr>
        <p:spPr>
          <a:xfrm>
            <a:off x="4278312" y="10156825"/>
            <a:ext cx="3279900" cy="533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g60c59bd898_0_51:notes"/>
          <p:cNvSpPr/>
          <p:nvPr>
            <p:ph idx="2" type="sldImg"/>
          </p:nvPr>
        </p:nvSpPr>
        <p:spPr>
          <a:xfrm>
            <a:off x="1106487" y="812800"/>
            <a:ext cx="5343600" cy="400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60c59bd898_0_51:notes"/>
          <p:cNvSpPr txBox="1"/>
          <p:nvPr>
            <p:ph idx="1" type="body"/>
          </p:nvPr>
        </p:nvSpPr>
        <p:spPr>
          <a:xfrm>
            <a:off x="755650" y="5078412"/>
            <a:ext cx="6046800" cy="481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g60c59bd898_0_51:notes"/>
          <p:cNvSpPr txBox="1"/>
          <p:nvPr>
            <p:ph idx="3" type="sldNum"/>
          </p:nvPr>
        </p:nvSpPr>
        <p:spPr>
          <a:xfrm>
            <a:off x="4278312" y="10156825"/>
            <a:ext cx="3279900" cy="533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60c59bd898_0_302:notes"/>
          <p:cNvSpPr txBox="1"/>
          <p:nvPr>
            <p:ph idx="12" type="sldNum"/>
          </p:nvPr>
        </p:nvSpPr>
        <p:spPr>
          <a:xfrm>
            <a:off x="4278312" y="10156825"/>
            <a:ext cx="3279900" cy="533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g60c59bd898_0_302:notes"/>
          <p:cNvSpPr/>
          <p:nvPr>
            <p:ph idx="2" type="sldImg"/>
          </p:nvPr>
        </p:nvSpPr>
        <p:spPr>
          <a:xfrm>
            <a:off x="1106487" y="812800"/>
            <a:ext cx="5343600" cy="400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60c59bd898_0_302:notes"/>
          <p:cNvSpPr txBox="1"/>
          <p:nvPr>
            <p:ph idx="1" type="body"/>
          </p:nvPr>
        </p:nvSpPr>
        <p:spPr>
          <a:xfrm>
            <a:off x="755650" y="5078412"/>
            <a:ext cx="6046800" cy="481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g60c59bd898_0_302:notes"/>
          <p:cNvSpPr txBox="1"/>
          <p:nvPr>
            <p:ph idx="3" type="sldNum"/>
          </p:nvPr>
        </p:nvSpPr>
        <p:spPr>
          <a:xfrm>
            <a:off x="4278312" y="10156825"/>
            <a:ext cx="3279900" cy="533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60c59bd898_0_504:notes"/>
          <p:cNvSpPr txBox="1"/>
          <p:nvPr>
            <p:ph idx="12" type="sldNum"/>
          </p:nvPr>
        </p:nvSpPr>
        <p:spPr>
          <a:xfrm>
            <a:off x="4278312" y="10156825"/>
            <a:ext cx="3279900" cy="533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g60c59bd898_0_504:notes"/>
          <p:cNvSpPr/>
          <p:nvPr>
            <p:ph idx="2" type="sldImg"/>
          </p:nvPr>
        </p:nvSpPr>
        <p:spPr>
          <a:xfrm>
            <a:off x="1106487" y="812800"/>
            <a:ext cx="5343600" cy="400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60c59bd898_0_504:notes"/>
          <p:cNvSpPr txBox="1"/>
          <p:nvPr>
            <p:ph idx="1" type="body"/>
          </p:nvPr>
        </p:nvSpPr>
        <p:spPr>
          <a:xfrm>
            <a:off x="755650" y="5078412"/>
            <a:ext cx="6046800" cy="481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g60c59bd898_0_504:notes"/>
          <p:cNvSpPr txBox="1"/>
          <p:nvPr>
            <p:ph idx="3" type="sldNum"/>
          </p:nvPr>
        </p:nvSpPr>
        <p:spPr>
          <a:xfrm>
            <a:off x="4278312" y="10156825"/>
            <a:ext cx="3279900" cy="533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60c59bd898_0_535:notes"/>
          <p:cNvSpPr txBox="1"/>
          <p:nvPr>
            <p:ph idx="12" type="sldNum"/>
          </p:nvPr>
        </p:nvSpPr>
        <p:spPr>
          <a:xfrm>
            <a:off x="4278312" y="10156825"/>
            <a:ext cx="3279900" cy="533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g60c59bd898_0_535:notes"/>
          <p:cNvSpPr/>
          <p:nvPr>
            <p:ph idx="2" type="sldImg"/>
          </p:nvPr>
        </p:nvSpPr>
        <p:spPr>
          <a:xfrm>
            <a:off x="1106487" y="812800"/>
            <a:ext cx="5343600" cy="400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60c59bd898_0_535:notes"/>
          <p:cNvSpPr txBox="1"/>
          <p:nvPr>
            <p:ph idx="1" type="body"/>
          </p:nvPr>
        </p:nvSpPr>
        <p:spPr>
          <a:xfrm>
            <a:off x="755650" y="5078412"/>
            <a:ext cx="6046800" cy="481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g60c59bd898_0_535:notes"/>
          <p:cNvSpPr txBox="1"/>
          <p:nvPr>
            <p:ph idx="3" type="sldNum"/>
          </p:nvPr>
        </p:nvSpPr>
        <p:spPr>
          <a:xfrm>
            <a:off x="4278312" y="10156825"/>
            <a:ext cx="3279900" cy="533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8" name="Google Shape;3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60c59bd898_0_525:notes"/>
          <p:cNvSpPr txBox="1"/>
          <p:nvPr>
            <p:ph idx="12" type="sldNum"/>
          </p:nvPr>
        </p:nvSpPr>
        <p:spPr>
          <a:xfrm>
            <a:off x="4278312" y="10156825"/>
            <a:ext cx="3279900" cy="533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g60c59bd898_0_525:notes"/>
          <p:cNvSpPr/>
          <p:nvPr>
            <p:ph idx="2" type="sldImg"/>
          </p:nvPr>
        </p:nvSpPr>
        <p:spPr>
          <a:xfrm>
            <a:off x="1106487" y="812800"/>
            <a:ext cx="5343600" cy="400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60c59bd898_0_525:notes"/>
          <p:cNvSpPr txBox="1"/>
          <p:nvPr>
            <p:ph idx="1" type="body"/>
          </p:nvPr>
        </p:nvSpPr>
        <p:spPr>
          <a:xfrm>
            <a:off x="755650" y="5078412"/>
            <a:ext cx="6046800" cy="481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g60c59bd898_0_525:notes"/>
          <p:cNvSpPr txBox="1"/>
          <p:nvPr>
            <p:ph idx="3" type="sldNum"/>
          </p:nvPr>
        </p:nvSpPr>
        <p:spPr>
          <a:xfrm>
            <a:off x="4278312" y="10156825"/>
            <a:ext cx="3279900" cy="533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61557c396c_0_135:notes"/>
          <p:cNvSpPr txBox="1"/>
          <p:nvPr>
            <p:ph idx="12" type="sldNum"/>
          </p:nvPr>
        </p:nvSpPr>
        <p:spPr>
          <a:xfrm>
            <a:off x="4278312" y="10156825"/>
            <a:ext cx="3279900" cy="533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g61557c396c_0_135:notes"/>
          <p:cNvSpPr/>
          <p:nvPr>
            <p:ph idx="2" type="sldImg"/>
          </p:nvPr>
        </p:nvSpPr>
        <p:spPr>
          <a:xfrm>
            <a:off x="1106487" y="812800"/>
            <a:ext cx="5343600" cy="400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61557c396c_0_135:notes"/>
          <p:cNvSpPr txBox="1"/>
          <p:nvPr>
            <p:ph idx="1" type="body"/>
          </p:nvPr>
        </p:nvSpPr>
        <p:spPr>
          <a:xfrm>
            <a:off x="755650" y="5078412"/>
            <a:ext cx="6046800" cy="481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g61557c396c_0_135:notes"/>
          <p:cNvSpPr txBox="1"/>
          <p:nvPr>
            <p:ph idx="3" type="sldNum"/>
          </p:nvPr>
        </p:nvSpPr>
        <p:spPr>
          <a:xfrm>
            <a:off x="4278312" y="10156825"/>
            <a:ext cx="3279900" cy="533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60c59bd898_0_309:notes"/>
          <p:cNvSpPr txBox="1"/>
          <p:nvPr>
            <p:ph idx="12" type="sldNum"/>
          </p:nvPr>
        </p:nvSpPr>
        <p:spPr>
          <a:xfrm>
            <a:off x="4278312" y="10156825"/>
            <a:ext cx="3279900" cy="533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g60c59bd898_0_309:notes"/>
          <p:cNvSpPr/>
          <p:nvPr>
            <p:ph idx="2" type="sldImg"/>
          </p:nvPr>
        </p:nvSpPr>
        <p:spPr>
          <a:xfrm>
            <a:off x="1106487" y="812800"/>
            <a:ext cx="5343600" cy="400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60c59bd898_0_309:notes"/>
          <p:cNvSpPr txBox="1"/>
          <p:nvPr>
            <p:ph idx="1" type="body"/>
          </p:nvPr>
        </p:nvSpPr>
        <p:spPr>
          <a:xfrm>
            <a:off x="755650" y="5078412"/>
            <a:ext cx="6046800" cy="481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g60c59bd898_0_309:notes"/>
          <p:cNvSpPr txBox="1"/>
          <p:nvPr>
            <p:ph idx="3" type="sldNum"/>
          </p:nvPr>
        </p:nvSpPr>
        <p:spPr>
          <a:xfrm>
            <a:off x="4278312" y="10156825"/>
            <a:ext cx="3279900" cy="533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61557c396c_0_7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44" name="Google Shape;344;g61557c396c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61557c396c_0_234:notes"/>
          <p:cNvSpPr txBox="1"/>
          <p:nvPr>
            <p:ph idx="12" type="sldNum"/>
          </p:nvPr>
        </p:nvSpPr>
        <p:spPr>
          <a:xfrm>
            <a:off x="4278312" y="10156825"/>
            <a:ext cx="3279900" cy="533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g61557c396c_0_234:notes"/>
          <p:cNvSpPr/>
          <p:nvPr>
            <p:ph idx="2" type="sldImg"/>
          </p:nvPr>
        </p:nvSpPr>
        <p:spPr>
          <a:xfrm>
            <a:off x="1106487" y="812800"/>
            <a:ext cx="5343600" cy="400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61557c396c_0_234:notes"/>
          <p:cNvSpPr txBox="1"/>
          <p:nvPr>
            <p:ph idx="1" type="body"/>
          </p:nvPr>
        </p:nvSpPr>
        <p:spPr>
          <a:xfrm>
            <a:off x="755650" y="5078412"/>
            <a:ext cx="6046800" cy="481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g61557c396c_0_234:notes"/>
          <p:cNvSpPr txBox="1"/>
          <p:nvPr>
            <p:ph idx="3" type="sldNum"/>
          </p:nvPr>
        </p:nvSpPr>
        <p:spPr>
          <a:xfrm>
            <a:off x="4278312" y="10156825"/>
            <a:ext cx="3279900" cy="533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60c59bd898_0_467:notes"/>
          <p:cNvSpPr txBox="1"/>
          <p:nvPr>
            <p:ph idx="12" type="sldNum"/>
          </p:nvPr>
        </p:nvSpPr>
        <p:spPr>
          <a:xfrm>
            <a:off x="4278312" y="10156825"/>
            <a:ext cx="3279900" cy="533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g60c59bd898_0_467:notes"/>
          <p:cNvSpPr/>
          <p:nvPr>
            <p:ph idx="2" type="sldImg"/>
          </p:nvPr>
        </p:nvSpPr>
        <p:spPr>
          <a:xfrm>
            <a:off x="1106487" y="812800"/>
            <a:ext cx="5343600" cy="400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60c59bd898_0_467:notes"/>
          <p:cNvSpPr txBox="1"/>
          <p:nvPr>
            <p:ph idx="1" type="body"/>
          </p:nvPr>
        </p:nvSpPr>
        <p:spPr>
          <a:xfrm>
            <a:off x="755650" y="5078412"/>
            <a:ext cx="6046800" cy="481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g60c59bd898_0_467:notes"/>
          <p:cNvSpPr txBox="1"/>
          <p:nvPr>
            <p:ph idx="3" type="sldNum"/>
          </p:nvPr>
        </p:nvSpPr>
        <p:spPr>
          <a:xfrm>
            <a:off x="4278312" y="10156825"/>
            <a:ext cx="3279900" cy="533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61557c396c_0_2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68" name="Google Shape;368;g61557c396c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4" name="Google Shape;4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60c59bd898_0_13:notes"/>
          <p:cNvSpPr txBox="1"/>
          <p:nvPr>
            <p:ph idx="12" type="sldNum"/>
          </p:nvPr>
        </p:nvSpPr>
        <p:spPr>
          <a:xfrm>
            <a:off x="4278312" y="10156825"/>
            <a:ext cx="3279900" cy="533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g60c59bd898_0_13:notes"/>
          <p:cNvSpPr/>
          <p:nvPr>
            <p:ph idx="2" type="sldImg"/>
          </p:nvPr>
        </p:nvSpPr>
        <p:spPr>
          <a:xfrm>
            <a:off x="1106487" y="812800"/>
            <a:ext cx="5343600" cy="400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g60c59bd898_0_13:notes"/>
          <p:cNvSpPr txBox="1"/>
          <p:nvPr>
            <p:ph idx="1" type="body"/>
          </p:nvPr>
        </p:nvSpPr>
        <p:spPr>
          <a:xfrm>
            <a:off x="755650" y="5078412"/>
            <a:ext cx="6046800" cy="481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g60c59bd898_0_13:notes"/>
          <p:cNvSpPr txBox="1"/>
          <p:nvPr>
            <p:ph idx="3" type="sldNum"/>
          </p:nvPr>
        </p:nvSpPr>
        <p:spPr>
          <a:xfrm>
            <a:off x="4278312" y="10156825"/>
            <a:ext cx="3279900" cy="533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60c59bd898_0_5:notes"/>
          <p:cNvSpPr txBox="1"/>
          <p:nvPr>
            <p:ph idx="12" type="sldNum"/>
          </p:nvPr>
        </p:nvSpPr>
        <p:spPr>
          <a:xfrm>
            <a:off x="4278312" y="10156825"/>
            <a:ext cx="3279900" cy="533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g60c59bd898_0_5:notes"/>
          <p:cNvSpPr/>
          <p:nvPr>
            <p:ph idx="2" type="sldImg"/>
          </p:nvPr>
        </p:nvSpPr>
        <p:spPr>
          <a:xfrm>
            <a:off x="1106487" y="812800"/>
            <a:ext cx="5343600" cy="400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60c59bd898_0_5:notes"/>
          <p:cNvSpPr txBox="1"/>
          <p:nvPr>
            <p:ph idx="1" type="body"/>
          </p:nvPr>
        </p:nvSpPr>
        <p:spPr>
          <a:xfrm>
            <a:off x="755650" y="5078412"/>
            <a:ext cx="6046800" cy="481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g60c59bd898_0_5:notes"/>
          <p:cNvSpPr txBox="1"/>
          <p:nvPr>
            <p:ph idx="3" type="sldNum"/>
          </p:nvPr>
        </p:nvSpPr>
        <p:spPr>
          <a:xfrm>
            <a:off x="4278312" y="10156825"/>
            <a:ext cx="3279900" cy="533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60c59bd898_0_21:notes"/>
          <p:cNvSpPr txBox="1"/>
          <p:nvPr>
            <p:ph idx="12" type="sldNum"/>
          </p:nvPr>
        </p:nvSpPr>
        <p:spPr>
          <a:xfrm>
            <a:off x="4278312" y="10156825"/>
            <a:ext cx="3279900" cy="533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g60c59bd898_0_21:notes"/>
          <p:cNvSpPr/>
          <p:nvPr>
            <p:ph idx="2" type="sldImg"/>
          </p:nvPr>
        </p:nvSpPr>
        <p:spPr>
          <a:xfrm>
            <a:off x="1106487" y="812800"/>
            <a:ext cx="5343600" cy="400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0c59bd898_0_21:notes"/>
          <p:cNvSpPr txBox="1"/>
          <p:nvPr>
            <p:ph idx="1" type="body"/>
          </p:nvPr>
        </p:nvSpPr>
        <p:spPr>
          <a:xfrm>
            <a:off x="755650" y="5078412"/>
            <a:ext cx="6046800" cy="481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g60c59bd898_0_21:notes"/>
          <p:cNvSpPr txBox="1"/>
          <p:nvPr>
            <p:ph idx="3" type="sldNum"/>
          </p:nvPr>
        </p:nvSpPr>
        <p:spPr>
          <a:xfrm>
            <a:off x="4278312" y="10156825"/>
            <a:ext cx="3279900" cy="533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60c59bd898_0_29:notes"/>
          <p:cNvSpPr txBox="1"/>
          <p:nvPr>
            <p:ph idx="12" type="sldNum"/>
          </p:nvPr>
        </p:nvSpPr>
        <p:spPr>
          <a:xfrm>
            <a:off x="4278312" y="10156825"/>
            <a:ext cx="3279900" cy="533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g60c59bd898_0_29:notes"/>
          <p:cNvSpPr/>
          <p:nvPr>
            <p:ph idx="2" type="sldImg"/>
          </p:nvPr>
        </p:nvSpPr>
        <p:spPr>
          <a:xfrm>
            <a:off x="1106487" y="812800"/>
            <a:ext cx="5343600" cy="400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0c59bd898_0_29:notes"/>
          <p:cNvSpPr txBox="1"/>
          <p:nvPr>
            <p:ph idx="1" type="body"/>
          </p:nvPr>
        </p:nvSpPr>
        <p:spPr>
          <a:xfrm>
            <a:off x="755650" y="5078412"/>
            <a:ext cx="6046800" cy="481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g60c59bd898_0_29:notes"/>
          <p:cNvSpPr txBox="1"/>
          <p:nvPr>
            <p:ph idx="3" type="sldNum"/>
          </p:nvPr>
        </p:nvSpPr>
        <p:spPr>
          <a:xfrm>
            <a:off x="4278312" y="10156825"/>
            <a:ext cx="3279900" cy="533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0c59bd898_0_37:notes"/>
          <p:cNvSpPr txBox="1"/>
          <p:nvPr>
            <p:ph idx="12" type="sldNum"/>
          </p:nvPr>
        </p:nvSpPr>
        <p:spPr>
          <a:xfrm>
            <a:off x="4278312" y="10156825"/>
            <a:ext cx="3279900" cy="533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g60c59bd898_0_37:notes"/>
          <p:cNvSpPr/>
          <p:nvPr>
            <p:ph idx="2" type="sldImg"/>
          </p:nvPr>
        </p:nvSpPr>
        <p:spPr>
          <a:xfrm>
            <a:off x="1106487" y="812800"/>
            <a:ext cx="5343600" cy="400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60c59bd898_0_37:notes"/>
          <p:cNvSpPr txBox="1"/>
          <p:nvPr>
            <p:ph idx="1" type="body"/>
          </p:nvPr>
        </p:nvSpPr>
        <p:spPr>
          <a:xfrm>
            <a:off x="755650" y="5078412"/>
            <a:ext cx="6046800" cy="481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g60c59bd898_0_37:notes"/>
          <p:cNvSpPr txBox="1"/>
          <p:nvPr>
            <p:ph idx="3" type="sldNum"/>
          </p:nvPr>
        </p:nvSpPr>
        <p:spPr>
          <a:xfrm>
            <a:off x="4278312" y="10156825"/>
            <a:ext cx="3279900" cy="533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0c59bd898_0_229:notes"/>
          <p:cNvSpPr txBox="1"/>
          <p:nvPr>
            <p:ph idx="12" type="sldNum"/>
          </p:nvPr>
        </p:nvSpPr>
        <p:spPr>
          <a:xfrm>
            <a:off x="4278312" y="10156825"/>
            <a:ext cx="3279900" cy="533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g60c59bd898_0_229:notes"/>
          <p:cNvSpPr/>
          <p:nvPr>
            <p:ph idx="2" type="sldImg"/>
          </p:nvPr>
        </p:nvSpPr>
        <p:spPr>
          <a:xfrm>
            <a:off x="1106487" y="812800"/>
            <a:ext cx="5343600" cy="400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60c59bd898_0_229:notes"/>
          <p:cNvSpPr txBox="1"/>
          <p:nvPr>
            <p:ph idx="1" type="body"/>
          </p:nvPr>
        </p:nvSpPr>
        <p:spPr>
          <a:xfrm>
            <a:off x="755650" y="5078412"/>
            <a:ext cx="6046800" cy="481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g60c59bd898_0_229:notes"/>
          <p:cNvSpPr txBox="1"/>
          <p:nvPr>
            <p:ph idx="3" type="sldNum"/>
          </p:nvPr>
        </p:nvSpPr>
        <p:spPr>
          <a:xfrm>
            <a:off x="4278312" y="10156825"/>
            <a:ext cx="3279900" cy="533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layout with centered title and subtitle placeholders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425">
            <a:noAutofit/>
          </a:bodyPr>
          <a:lstStyle>
            <a:lvl1pPr lvl="0" algn="l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marR="0" rtl="0" algn="l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marR="0" rtl="0" algn="l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marR="0" rtl="0" algn="l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marR="0" rtl="0" algn="l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lvl="5" marR="0" rtl="0" algn="l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 marR="0" rtl="0" algn="l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 marR="0" rtl="0" algn="l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 marR="0" rtl="0" algn="l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marR="0" rtl="0" algn="l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marR="0" rtl="0" algn="l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marR="0" rtl="0" algn="l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marR="0" rtl="0" algn="l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lvl="5" marR="0" rtl="0" algn="l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 marR="0" rtl="0" algn="l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 marR="0" rtl="0" algn="l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 marR="0" rtl="0" algn="l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2" type="sldNum"/>
          </p:nvPr>
        </p:nvSpPr>
        <p:spPr>
          <a:xfrm>
            <a:off x="8472487" y="6218237"/>
            <a:ext cx="546100" cy="522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4"/>
          <p:cNvGrpSpPr/>
          <p:nvPr/>
        </p:nvGrpSpPr>
        <p:grpSpPr>
          <a:xfrm>
            <a:off x="0" y="507989"/>
            <a:ext cx="1037850" cy="1355016"/>
            <a:chOff x="0" y="381001"/>
            <a:chExt cx="1037850" cy="1016287"/>
          </a:xfrm>
        </p:grpSpPr>
        <p:sp>
          <p:nvSpPr>
            <p:cNvPr id="25" name="Google Shape;25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" name="Google Shape;27;p4"/>
          <p:cNvSpPr txBox="1"/>
          <p:nvPr>
            <p:ph type="title"/>
          </p:nvPr>
        </p:nvSpPr>
        <p:spPr>
          <a:xfrm>
            <a:off x="1297500" y="525000"/>
            <a:ext cx="7038900" cy="1218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1297500" y="2090067"/>
            <a:ext cx="7038900" cy="3881700"/>
          </a:xfrm>
          <a:prstGeom prst="rect">
            <a:avLst/>
          </a:prstGeom>
        </p:spPr>
        <p:txBody>
          <a:bodyPr anchorCtr="0" anchor="t" bIns="0" lIns="0" spcFirstLastPara="1" rIns="0" wrap="square" tIns="12425">
            <a:noAutofit/>
          </a:bodyPr>
          <a:lstStyle>
            <a:lvl1pPr indent="-228600" lvl="0" marL="457200" rtl="0">
              <a:spcBef>
                <a:spcPts val="140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rtl="0">
              <a:spcBef>
                <a:spcPts val="11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a de título">
  <p:cSld name="Diapositiva de título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8472487" y="6218237"/>
            <a:ext cx="546100" cy="522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b="0" i="0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12" name="Google Shape;12;p1"/>
          <p:cNvSpPr txBox="1"/>
          <p:nvPr>
            <p:ph type="title"/>
          </p:nvPr>
        </p:nvSpPr>
        <p:spPr>
          <a:xfrm>
            <a:off x="457200" y="273050"/>
            <a:ext cx="82280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" type="body"/>
          </p:nvPr>
        </p:nvSpPr>
        <p:spPr>
          <a:xfrm>
            <a:off x="457200" y="1604962"/>
            <a:ext cx="8228012" cy="39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425">
            <a:noAutofit/>
          </a:bodyPr>
          <a:lstStyle>
            <a:lvl1pPr indent="-228600" lvl="0" marL="457200" marR="0" rtl="0" algn="l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3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3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3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9.png"/><Relationship Id="rId4" Type="http://schemas.openxmlformats.org/officeDocument/2006/relationships/image" Target="../media/image40.png"/><Relationship Id="rId5" Type="http://schemas.openxmlformats.org/officeDocument/2006/relationships/image" Target="../media/image24.png"/></Relationships>
</file>

<file path=ppt/slides/_rels/slide12.xml.rels><?xml version="1.0" encoding="UTF-8" standalone="yes"?><Relationships xmlns="http://schemas.openxmlformats.org/package/2006/relationships"><Relationship Id="rId11" Type="http://schemas.openxmlformats.org/officeDocument/2006/relationships/image" Target="../media/image4.png"/><Relationship Id="rId10" Type="http://schemas.openxmlformats.org/officeDocument/2006/relationships/image" Target="../media/image6.png"/><Relationship Id="rId13" Type="http://schemas.openxmlformats.org/officeDocument/2006/relationships/image" Target="../media/image8.png"/><Relationship Id="rId1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19.png"/><Relationship Id="rId9" Type="http://schemas.openxmlformats.org/officeDocument/2006/relationships/image" Target="../media/image3.png"/><Relationship Id="rId5" Type="http://schemas.openxmlformats.org/officeDocument/2006/relationships/image" Target="../media/image18.png"/><Relationship Id="rId6" Type="http://schemas.openxmlformats.org/officeDocument/2006/relationships/image" Target="../media/image14.png"/><Relationship Id="rId7" Type="http://schemas.openxmlformats.org/officeDocument/2006/relationships/image" Target="../media/image21.png"/><Relationship Id="rId8" Type="http://schemas.openxmlformats.org/officeDocument/2006/relationships/image" Target="../media/image2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3.png"/><Relationship Id="rId4" Type="http://schemas.openxmlformats.org/officeDocument/2006/relationships/image" Target="../media/image2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png"/></Relationships>
</file>

<file path=ppt/slides/_rels/slide15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image" Target="../media/image3.png"/><Relationship Id="rId13" Type="http://schemas.openxmlformats.org/officeDocument/2006/relationships/image" Target="../media/image20.png"/><Relationship Id="rId1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21.png"/><Relationship Id="rId15" Type="http://schemas.openxmlformats.org/officeDocument/2006/relationships/image" Target="../media/image34.png"/><Relationship Id="rId14" Type="http://schemas.openxmlformats.org/officeDocument/2006/relationships/image" Target="../media/image8.png"/><Relationship Id="rId17" Type="http://schemas.openxmlformats.org/officeDocument/2006/relationships/image" Target="../media/image33.png"/><Relationship Id="rId16" Type="http://schemas.openxmlformats.org/officeDocument/2006/relationships/image" Target="../media/image30.png"/><Relationship Id="rId5" Type="http://schemas.openxmlformats.org/officeDocument/2006/relationships/image" Target="../media/image29.png"/><Relationship Id="rId6" Type="http://schemas.openxmlformats.org/officeDocument/2006/relationships/image" Target="../media/image25.png"/><Relationship Id="rId7" Type="http://schemas.openxmlformats.org/officeDocument/2006/relationships/image" Target="../media/image32.png"/><Relationship Id="rId8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0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2.png"/><Relationship Id="rId4" Type="http://schemas.openxmlformats.org/officeDocument/2006/relationships/image" Target="../media/image36.png"/><Relationship Id="rId9" Type="http://schemas.openxmlformats.org/officeDocument/2006/relationships/image" Target="../media/image43.png"/><Relationship Id="rId5" Type="http://schemas.openxmlformats.org/officeDocument/2006/relationships/image" Target="../media/image35.png"/><Relationship Id="rId6" Type="http://schemas.openxmlformats.org/officeDocument/2006/relationships/image" Target="../media/image45.png"/><Relationship Id="rId7" Type="http://schemas.openxmlformats.org/officeDocument/2006/relationships/image" Target="../media/image39.png"/><Relationship Id="rId8" Type="http://schemas.openxmlformats.org/officeDocument/2006/relationships/image" Target="../media/image3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0.png"/><Relationship Id="rId4" Type="http://schemas.openxmlformats.org/officeDocument/2006/relationships/image" Target="../media/image3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0.png"/><Relationship Id="rId4" Type="http://schemas.openxmlformats.org/officeDocument/2006/relationships/image" Target="../media/image4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2.png"/></Relationships>
</file>

<file path=ppt/slides/_rels/slide22.xml.rels><?xml version="1.0" encoding="UTF-8" standalone="yes"?><Relationships xmlns="http://schemas.openxmlformats.org/package/2006/relationships"><Relationship Id="rId11" Type="http://schemas.openxmlformats.org/officeDocument/2006/relationships/image" Target="../media/image4.png"/><Relationship Id="rId10" Type="http://schemas.openxmlformats.org/officeDocument/2006/relationships/image" Target="../media/image6.png"/><Relationship Id="rId13" Type="http://schemas.openxmlformats.org/officeDocument/2006/relationships/image" Target="../media/image8.png"/><Relationship Id="rId1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Relationship Id="rId4" Type="http://schemas.openxmlformats.org/officeDocument/2006/relationships/image" Target="../media/image19.png"/><Relationship Id="rId9" Type="http://schemas.openxmlformats.org/officeDocument/2006/relationships/image" Target="../media/image3.png"/><Relationship Id="rId14" Type="http://schemas.openxmlformats.org/officeDocument/2006/relationships/image" Target="../media/image44.png"/><Relationship Id="rId5" Type="http://schemas.openxmlformats.org/officeDocument/2006/relationships/image" Target="../media/image18.png"/><Relationship Id="rId6" Type="http://schemas.openxmlformats.org/officeDocument/2006/relationships/image" Target="../media/image14.png"/><Relationship Id="rId7" Type="http://schemas.openxmlformats.org/officeDocument/2006/relationships/image" Target="../media/image21.png"/><Relationship Id="rId8" Type="http://schemas.openxmlformats.org/officeDocument/2006/relationships/image" Target="../media/image2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1.png"/><Relationship Id="rId4" Type="http://schemas.openxmlformats.org/officeDocument/2006/relationships/image" Target="../media/image4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1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4.png"/><Relationship Id="rId10" Type="http://schemas.openxmlformats.org/officeDocument/2006/relationships/image" Target="../media/image6.png"/><Relationship Id="rId13" Type="http://schemas.openxmlformats.org/officeDocument/2006/relationships/image" Target="../media/image20.png"/><Relationship Id="rId1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image" Target="../media/image7.png"/><Relationship Id="rId9" Type="http://schemas.openxmlformats.org/officeDocument/2006/relationships/image" Target="../media/image21.png"/><Relationship Id="rId5" Type="http://schemas.openxmlformats.org/officeDocument/2006/relationships/image" Target="../media/image19.png"/><Relationship Id="rId6" Type="http://schemas.openxmlformats.org/officeDocument/2006/relationships/image" Target="../media/image18.png"/><Relationship Id="rId7" Type="http://schemas.openxmlformats.org/officeDocument/2006/relationships/image" Target="../media/image8.png"/><Relationship Id="rId8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61350" y="0"/>
            <a:ext cx="9305351" cy="655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57300"/>
            <a:ext cx="4557950" cy="326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3600" y="3082625"/>
            <a:ext cx="5300500" cy="114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79825" y="920350"/>
            <a:ext cx="4698026" cy="86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7" name="Google Shape;127;p18"/>
          <p:cNvCxnSpPr/>
          <p:nvPr/>
        </p:nvCxnSpPr>
        <p:spPr>
          <a:xfrm flipH="1" rot="10800000">
            <a:off x="4050736" y="4130306"/>
            <a:ext cx="2318400" cy="138000"/>
          </a:xfrm>
          <a:prstGeom prst="straightConnector1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8" name="Google Shape;128;p18"/>
          <p:cNvCxnSpPr/>
          <p:nvPr/>
        </p:nvCxnSpPr>
        <p:spPr>
          <a:xfrm>
            <a:off x="6023916" y="1745772"/>
            <a:ext cx="244500" cy="122190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9" name="Google Shape;129;p18"/>
          <p:cNvCxnSpPr>
            <a:endCxn id="130" idx="3"/>
          </p:cNvCxnSpPr>
          <p:nvPr/>
        </p:nvCxnSpPr>
        <p:spPr>
          <a:xfrm flipH="1">
            <a:off x="5570436" y="3002944"/>
            <a:ext cx="565500" cy="960000"/>
          </a:xfrm>
          <a:prstGeom prst="straightConnector1">
            <a:avLst/>
          </a:prstGeom>
          <a:noFill/>
          <a:ln cap="flat" cmpd="sng" w="1905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1" name="Google Shape;131;p18"/>
          <p:cNvCxnSpPr/>
          <p:nvPr/>
        </p:nvCxnSpPr>
        <p:spPr>
          <a:xfrm rot="10800000">
            <a:off x="5192518" y="3727976"/>
            <a:ext cx="1099500" cy="4308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2" name="Google Shape;132;p18"/>
          <p:cNvCxnSpPr>
            <a:stCxn id="133" idx="5"/>
          </p:cNvCxnSpPr>
          <p:nvPr/>
        </p:nvCxnSpPr>
        <p:spPr>
          <a:xfrm rot="10800000">
            <a:off x="6189345" y="2924108"/>
            <a:ext cx="976800" cy="409800"/>
          </a:xfrm>
          <a:prstGeom prst="straightConnector1">
            <a:avLst/>
          </a:prstGeom>
          <a:noFill/>
          <a:ln cap="flat" cmpd="sng" w="1905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4" name="Google Shape;134;p18"/>
          <p:cNvCxnSpPr/>
          <p:nvPr/>
        </p:nvCxnSpPr>
        <p:spPr>
          <a:xfrm flipH="1">
            <a:off x="6379419" y="2571018"/>
            <a:ext cx="1237800" cy="162450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5" name="Google Shape;135;p18"/>
          <p:cNvCxnSpPr/>
          <p:nvPr/>
        </p:nvCxnSpPr>
        <p:spPr>
          <a:xfrm rot="10800000">
            <a:off x="6147506" y="1827247"/>
            <a:ext cx="1099500" cy="4308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6" name="Google Shape;136;p18"/>
          <p:cNvCxnSpPr>
            <a:endCxn id="137" idx="5"/>
          </p:cNvCxnSpPr>
          <p:nvPr/>
        </p:nvCxnSpPr>
        <p:spPr>
          <a:xfrm>
            <a:off x="4478645" y="1827776"/>
            <a:ext cx="426300" cy="57960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8" name="Google Shape;138;p18"/>
          <p:cNvCxnSpPr/>
          <p:nvPr/>
        </p:nvCxnSpPr>
        <p:spPr>
          <a:xfrm flipH="1">
            <a:off x="3882812" y="1827218"/>
            <a:ext cx="1809300" cy="1130700"/>
          </a:xfrm>
          <a:prstGeom prst="straightConnector1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9" name="Google Shape;139;p18"/>
          <p:cNvCxnSpPr/>
          <p:nvPr/>
        </p:nvCxnSpPr>
        <p:spPr>
          <a:xfrm flipH="1">
            <a:off x="4205974" y="3816218"/>
            <a:ext cx="899100" cy="364200"/>
          </a:xfrm>
          <a:prstGeom prst="straightConnector1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0" name="Google Shape;140;p18"/>
          <p:cNvCxnSpPr/>
          <p:nvPr/>
        </p:nvCxnSpPr>
        <p:spPr>
          <a:xfrm flipH="1">
            <a:off x="4496970" y="1750081"/>
            <a:ext cx="1221600" cy="1299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1" name="Google Shape;141;p18"/>
          <p:cNvCxnSpPr/>
          <p:nvPr/>
        </p:nvCxnSpPr>
        <p:spPr>
          <a:xfrm>
            <a:off x="3817825" y="3182266"/>
            <a:ext cx="319500" cy="95340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2" name="Google Shape;142;p18"/>
          <p:cNvCxnSpPr/>
          <p:nvPr/>
        </p:nvCxnSpPr>
        <p:spPr>
          <a:xfrm flipH="1">
            <a:off x="3576667" y="2386912"/>
            <a:ext cx="148500" cy="840000"/>
          </a:xfrm>
          <a:prstGeom prst="straightConnector1">
            <a:avLst/>
          </a:prstGeom>
          <a:noFill/>
          <a:ln cap="flat" cmpd="sng" w="1905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3" name="Google Shape;143;p18"/>
          <p:cNvCxnSpPr>
            <a:stCxn id="144" idx="5"/>
          </p:cNvCxnSpPr>
          <p:nvPr/>
        </p:nvCxnSpPr>
        <p:spPr>
          <a:xfrm rot="10800000">
            <a:off x="2771743" y="1800328"/>
            <a:ext cx="1014900" cy="727800"/>
          </a:xfrm>
          <a:prstGeom prst="straightConnector1">
            <a:avLst/>
          </a:prstGeom>
          <a:noFill/>
          <a:ln cap="flat" cmpd="sng" w="1905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5" name="Google Shape;145;p18"/>
          <p:cNvCxnSpPr/>
          <p:nvPr/>
        </p:nvCxnSpPr>
        <p:spPr>
          <a:xfrm>
            <a:off x="3809315" y="2493881"/>
            <a:ext cx="1209300" cy="3798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6" name="Google Shape;146;p18"/>
          <p:cNvCxnSpPr/>
          <p:nvPr/>
        </p:nvCxnSpPr>
        <p:spPr>
          <a:xfrm rot="10800000">
            <a:off x="3883919" y="3297262"/>
            <a:ext cx="1099500" cy="4308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7" name="Google Shape;147;p18"/>
          <p:cNvCxnSpPr/>
          <p:nvPr/>
        </p:nvCxnSpPr>
        <p:spPr>
          <a:xfrm rot="10800000">
            <a:off x="1688411" y="3325482"/>
            <a:ext cx="946800" cy="915000"/>
          </a:xfrm>
          <a:prstGeom prst="straightConnector1">
            <a:avLst/>
          </a:prstGeom>
          <a:noFill/>
          <a:ln cap="flat" cmpd="sng" w="1905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8" name="Google Shape;148;p18"/>
          <p:cNvCxnSpPr/>
          <p:nvPr/>
        </p:nvCxnSpPr>
        <p:spPr>
          <a:xfrm flipH="1">
            <a:off x="2717115" y="3466343"/>
            <a:ext cx="930900" cy="757800"/>
          </a:xfrm>
          <a:prstGeom prst="straightConnector1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9" name="Google Shape;149;p18"/>
          <p:cNvCxnSpPr/>
          <p:nvPr/>
        </p:nvCxnSpPr>
        <p:spPr>
          <a:xfrm rot="10800000">
            <a:off x="2111675" y="3149331"/>
            <a:ext cx="1367100" cy="140700"/>
          </a:xfrm>
          <a:prstGeom prst="straightConnector1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\\VBOXSVR\Escritorio\logos\logo_diaguita_mediano_3.png" id="150" name="Google Shape;150;p18"/>
          <p:cNvPicPr preferRelativeResize="0"/>
          <p:nvPr/>
        </p:nvPicPr>
        <p:blipFill rotWithShape="1">
          <a:blip r:embed="rId3">
            <a:alphaModFix/>
          </a:blip>
          <a:srcRect b="0" l="0" r="76210" t="0"/>
          <a:stretch/>
        </p:blipFill>
        <p:spPr>
          <a:xfrm>
            <a:off x="4615696" y="3268802"/>
            <a:ext cx="848811" cy="10284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\VBOXSVR\Escritorio\logos\logo_huarpe_grande_3.png" id="151" name="Google Shape;151;p18"/>
          <p:cNvPicPr preferRelativeResize="0"/>
          <p:nvPr/>
        </p:nvPicPr>
        <p:blipFill rotWithShape="1">
          <a:blip r:embed="rId4">
            <a:alphaModFix/>
          </a:blip>
          <a:srcRect b="0" l="0" r="72786" t="0"/>
          <a:stretch/>
        </p:blipFill>
        <p:spPr>
          <a:xfrm>
            <a:off x="5803670" y="2582037"/>
            <a:ext cx="848810" cy="8619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\VBOXSVR\Escritorio\logos\logo_siu_arai_sinbajada.png" id="152" name="Google Shape;152;p18"/>
          <p:cNvPicPr preferRelativeResize="0"/>
          <p:nvPr/>
        </p:nvPicPr>
        <p:blipFill rotWithShape="1">
          <a:blip r:embed="rId5">
            <a:alphaModFix/>
          </a:blip>
          <a:srcRect b="0" l="0" r="65992" t="0"/>
          <a:stretch/>
        </p:blipFill>
        <p:spPr>
          <a:xfrm>
            <a:off x="7060723" y="1827320"/>
            <a:ext cx="930987" cy="931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\VBOXSVR\Escritorio\logos\logo_toba_mediano_3.png" id="153" name="Google Shape;153;p18"/>
          <p:cNvPicPr preferRelativeResize="0"/>
          <p:nvPr/>
        </p:nvPicPr>
        <p:blipFill rotWithShape="1">
          <a:blip r:embed="rId6">
            <a:alphaModFix/>
          </a:blip>
          <a:srcRect b="0" l="0" r="68654" t="0"/>
          <a:stretch/>
        </p:blipFill>
        <p:spPr>
          <a:xfrm>
            <a:off x="5831478" y="3605518"/>
            <a:ext cx="848811" cy="10284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\VBOXSVR\Escritorio\logos\logo_sanaviron_mediano_3.png" id="154" name="Google Shape;154;p18"/>
          <p:cNvPicPr preferRelativeResize="0"/>
          <p:nvPr/>
        </p:nvPicPr>
        <p:blipFill rotWithShape="1">
          <a:blip r:embed="rId7">
            <a:alphaModFix/>
          </a:blip>
          <a:srcRect b="0" l="0" r="69906" t="0"/>
          <a:stretch/>
        </p:blipFill>
        <p:spPr>
          <a:xfrm>
            <a:off x="3648014" y="3672517"/>
            <a:ext cx="848811" cy="10284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\VBOXSVR\Escritorio\logos\SIU_mapuche_mediano_3.png" id="155" name="Google Shape;155;p18"/>
          <p:cNvPicPr preferRelativeResize="0"/>
          <p:nvPr/>
        </p:nvPicPr>
        <p:blipFill/>
        <p:spPr>
          <a:xfrm>
            <a:off x="5465598" y="1185746"/>
            <a:ext cx="848811" cy="10284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\VBOXSVR\Escritorio\logos\logo_araucano_grande_3.png" id="156" name="Google Shape;156;p18"/>
          <p:cNvPicPr preferRelativeResize="0"/>
          <p:nvPr/>
        </p:nvPicPr>
        <p:blipFill rotWithShape="1">
          <a:blip r:embed="rId8">
            <a:alphaModFix/>
          </a:blip>
          <a:srcRect b="0" l="0" r="77124" t="0"/>
          <a:stretch/>
        </p:blipFill>
        <p:spPr>
          <a:xfrm>
            <a:off x="4546598" y="2432450"/>
            <a:ext cx="848810" cy="8590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18"/>
          <p:cNvCxnSpPr/>
          <p:nvPr/>
        </p:nvCxnSpPr>
        <p:spPr>
          <a:xfrm>
            <a:off x="3025885" y="1883227"/>
            <a:ext cx="1077000" cy="636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\\VBOXSVR\Escritorio\logos\logo_pilaga_mediano_3.png" id="158" name="Google Shape;158;p18"/>
          <p:cNvPicPr preferRelativeResize="0"/>
          <p:nvPr/>
        </p:nvPicPr>
        <p:blipFill rotWithShape="1">
          <a:blip r:embed="rId9">
            <a:alphaModFix/>
          </a:blip>
          <a:srcRect b="0" l="0" r="72888" t="0"/>
          <a:stretch/>
        </p:blipFill>
        <p:spPr>
          <a:xfrm>
            <a:off x="3907872" y="1341204"/>
            <a:ext cx="848810" cy="10284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9" name="Google Shape;159;p18"/>
          <p:cNvCxnSpPr/>
          <p:nvPr/>
        </p:nvCxnSpPr>
        <p:spPr>
          <a:xfrm>
            <a:off x="2729714" y="2166985"/>
            <a:ext cx="151500" cy="7194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0" name="Google Shape;160;p18"/>
          <p:cNvCxnSpPr>
            <a:stCxn id="161" idx="0"/>
          </p:cNvCxnSpPr>
          <p:nvPr/>
        </p:nvCxnSpPr>
        <p:spPr>
          <a:xfrm flipH="1">
            <a:off x="2606330" y="2822181"/>
            <a:ext cx="272700" cy="120120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2" name="Google Shape;162;p18"/>
          <p:cNvCxnSpPr>
            <a:stCxn id="161" idx="6"/>
          </p:cNvCxnSpPr>
          <p:nvPr/>
        </p:nvCxnSpPr>
        <p:spPr>
          <a:xfrm flipH="1">
            <a:off x="2069480" y="2908131"/>
            <a:ext cx="896400" cy="486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1" name="Google Shape;161;p18"/>
          <p:cNvSpPr/>
          <p:nvPr/>
        </p:nvSpPr>
        <p:spPr>
          <a:xfrm>
            <a:off x="2792180" y="2822181"/>
            <a:ext cx="173700" cy="1719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\\VBOXSVR\Escritorio\logos\logo_kolla_mediano_3.png" id="163" name="Google Shape;163;p18"/>
          <p:cNvPicPr preferRelativeResize="0"/>
          <p:nvPr/>
        </p:nvPicPr>
        <p:blipFill rotWithShape="1">
          <a:blip r:embed="rId10">
            <a:alphaModFix/>
          </a:blip>
          <a:srcRect b="0" l="0" r="70640" t="0"/>
          <a:stretch/>
        </p:blipFill>
        <p:spPr>
          <a:xfrm>
            <a:off x="2230651" y="3736450"/>
            <a:ext cx="848811" cy="10284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\VBOXSVR\Escritorio\logos\logo_wichi_mediano_3 (1).png" id="164" name="Google Shape;164;p18"/>
          <p:cNvPicPr preferRelativeResize="0"/>
          <p:nvPr/>
        </p:nvPicPr>
        <p:blipFill rotWithShape="1">
          <a:blip r:embed="rId11">
            <a:alphaModFix/>
          </a:blip>
          <a:srcRect b="0" l="0" r="68816" t="0"/>
          <a:stretch/>
        </p:blipFill>
        <p:spPr>
          <a:xfrm>
            <a:off x="3198956" y="2758826"/>
            <a:ext cx="848811" cy="10284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5" name="Google Shape;165;p18"/>
          <p:cNvCxnSpPr/>
          <p:nvPr/>
        </p:nvCxnSpPr>
        <p:spPr>
          <a:xfrm flipH="1" rot="10800000">
            <a:off x="1775795" y="2006471"/>
            <a:ext cx="806700" cy="958500"/>
          </a:xfrm>
          <a:prstGeom prst="straightConnector1">
            <a:avLst/>
          </a:prstGeom>
          <a:noFill/>
          <a:ln cap="flat" cmpd="sng" w="19050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\\VBOXSVR\Escritorio\logos\SIU_guarani_mediano_3.png" id="166" name="Google Shape;166;p18"/>
          <p:cNvPicPr preferRelativeResize="0"/>
          <p:nvPr/>
        </p:nvPicPr>
        <p:blipFill rotWithShape="1">
          <a:blip r:embed="rId12">
            <a:alphaModFix/>
          </a:blip>
          <a:srcRect b="0" l="0" r="75533" t="0"/>
          <a:stretch/>
        </p:blipFill>
        <p:spPr>
          <a:xfrm>
            <a:off x="2350146" y="1403952"/>
            <a:ext cx="848811" cy="10284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\VBOXSVR\Escritorio\logos\logo_tehueche_grande_3.png" id="167" name="Google Shape;167;p18"/>
          <p:cNvPicPr preferRelativeResize="0"/>
          <p:nvPr/>
        </p:nvPicPr>
        <p:blipFill rotWithShape="1">
          <a:blip r:embed="rId13">
            <a:alphaModFix/>
          </a:blip>
          <a:srcRect b="0" l="0" r="78008" t="0"/>
          <a:stretch/>
        </p:blipFill>
        <p:spPr>
          <a:xfrm>
            <a:off x="1451757" y="2641293"/>
            <a:ext cx="848811" cy="868514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8"/>
          <p:cNvSpPr/>
          <p:nvPr/>
        </p:nvSpPr>
        <p:spPr>
          <a:xfrm>
            <a:off x="3638381" y="2381402"/>
            <a:ext cx="173700" cy="1719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8"/>
          <p:cNvSpPr/>
          <p:nvPr/>
        </p:nvSpPr>
        <p:spPr>
          <a:xfrm>
            <a:off x="4756682" y="2260650"/>
            <a:ext cx="173700" cy="1719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8"/>
          <p:cNvSpPr/>
          <p:nvPr/>
        </p:nvSpPr>
        <p:spPr>
          <a:xfrm>
            <a:off x="7017882" y="3187183"/>
            <a:ext cx="173700" cy="1719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8"/>
          <p:cNvSpPr/>
          <p:nvPr/>
        </p:nvSpPr>
        <p:spPr>
          <a:xfrm>
            <a:off x="5544999" y="3816218"/>
            <a:ext cx="173700" cy="1719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8"/>
          <p:cNvSpPr txBox="1"/>
          <p:nvPr/>
        </p:nvSpPr>
        <p:spPr>
          <a:xfrm>
            <a:off x="311700" y="-16233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300"/>
              </a:spcAft>
              <a:buNone/>
            </a:pPr>
            <a:r>
              <a:rPr b="1" lang="en-US" sz="2600">
                <a:solidFill>
                  <a:srgbClr val="005088"/>
                </a:solidFill>
                <a:latin typeface="Trebuchet MS"/>
                <a:ea typeface="Trebuchet MS"/>
                <a:cs typeface="Trebuchet MS"/>
                <a:sym typeface="Trebuchet MS"/>
              </a:rPr>
              <a:t>Ecosistema</a:t>
            </a:r>
            <a:endParaRPr sz="3600">
              <a:solidFill>
                <a:srgbClr val="66666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9" name="Google Shape;169;p18"/>
          <p:cNvSpPr txBox="1"/>
          <p:nvPr/>
        </p:nvSpPr>
        <p:spPr>
          <a:xfrm>
            <a:off x="1454700" y="5231600"/>
            <a:ext cx="1761300" cy="5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#g</a:t>
            </a:r>
            <a:r>
              <a:rPr lang="en-US" sz="3000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estión</a:t>
            </a:r>
            <a:endParaRPr b="0" i="0" sz="30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-228981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4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0" name="Google Shape;170;p18"/>
          <p:cNvSpPr txBox="1"/>
          <p:nvPr/>
        </p:nvSpPr>
        <p:spPr>
          <a:xfrm>
            <a:off x="3537450" y="5231600"/>
            <a:ext cx="1939200" cy="5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#s</a:t>
            </a:r>
            <a:r>
              <a:rPr lang="en-US" sz="3000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ervicios</a:t>
            </a:r>
            <a:endParaRPr b="0" i="0" sz="30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-228981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4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1" name="Google Shape;171;p18"/>
          <p:cNvSpPr txBox="1"/>
          <p:nvPr/>
        </p:nvSpPr>
        <p:spPr>
          <a:xfrm>
            <a:off x="5798100" y="5231600"/>
            <a:ext cx="3356100" cy="5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B5394"/>
                </a:solidFill>
              </a:rPr>
              <a:t> </a:t>
            </a:r>
            <a:r>
              <a:rPr lang="en-US" sz="3000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#información</a:t>
            </a:r>
            <a:endParaRPr b="0" i="0" sz="30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-228981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4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575" y="771025"/>
            <a:ext cx="7723650" cy="56911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\VBOXSVR\Escritorio\logos\logo_wichi_mediano_3 (1).png" id="179" name="Google Shape;179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4" y="0"/>
            <a:ext cx="2721975" cy="102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0"/>
          <p:cNvSpPr txBox="1"/>
          <p:nvPr/>
        </p:nvSpPr>
        <p:spPr>
          <a:xfrm>
            <a:off x="284625" y="387900"/>
            <a:ext cx="5630400" cy="76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spcFirstLastPara="1" rIns="76025" wrap="square" tIns="760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300"/>
              </a:spcAft>
              <a:buNone/>
            </a:pPr>
            <a:r>
              <a:rPr b="1" lang="en-US" sz="2600">
                <a:solidFill>
                  <a:srgbClr val="005088"/>
                </a:solidFill>
                <a:latin typeface="Trebuchet MS"/>
                <a:ea typeface="Trebuchet MS"/>
                <a:cs typeface="Trebuchet MS"/>
                <a:sym typeface="Trebuchet MS"/>
              </a:rPr>
              <a:t>Arquitectura SIU-Araí</a:t>
            </a:r>
            <a:endParaRPr sz="2600"/>
          </a:p>
        </p:txBody>
      </p:sp>
      <p:pic>
        <p:nvPicPr>
          <p:cNvPr id="185" name="Google Shape;18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525" y="1376900"/>
            <a:ext cx="8270199" cy="4426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21"/>
          <p:cNvGrpSpPr/>
          <p:nvPr/>
        </p:nvGrpSpPr>
        <p:grpSpPr>
          <a:xfrm>
            <a:off x="1763697" y="4041829"/>
            <a:ext cx="1527301" cy="813448"/>
            <a:chOff x="563042" y="4219749"/>
            <a:chExt cx="1385433" cy="737955"/>
          </a:xfrm>
        </p:grpSpPr>
        <p:pic>
          <p:nvPicPr>
            <p:cNvPr descr="C:\Users\sp27gd\Pictures\Iconos\png\128x128\id_card.png" id="193" name="Google Shape;193;p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63042" y="4219749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4" name="Google Shape;194;p21"/>
            <p:cNvSpPr/>
            <p:nvPr/>
          </p:nvSpPr>
          <p:spPr>
            <a:xfrm>
              <a:off x="942875" y="4543704"/>
              <a:ext cx="1005600" cy="414000"/>
            </a:xfrm>
            <a:prstGeom prst="roundRect">
              <a:avLst>
                <a:gd fmla="val 16667" name="adj"/>
              </a:avLst>
            </a:prstGeom>
            <a:solidFill>
              <a:srgbClr val="F8F8F8">
                <a:alpha val="49800"/>
              </a:srgbClr>
            </a:solidFill>
            <a:ln>
              <a:noFill/>
            </a:ln>
          </p:spPr>
          <p:txBody>
            <a:bodyPr anchorCtr="0" anchor="t" bIns="50375" lIns="100775" spcFirstLastPara="1" rIns="100775" wrap="square" tIns="503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Usuarios</a:t>
              </a:r>
              <a:endParaRPr b="1"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C:\Users\sp27gd\Pictures\Iconos\png\256x256\users.png" id="195" name="Google Shape;195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58034" y="2776650"/>
            <a:ext cx="741000" cy="76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6" name="Google Shape;196;p21"/>
          <p:cNvGrpSpPr/>
          <p:nvPr/>
        </p:nvGrpSpPr>
        <p:grpSpPr>
          <a:xfrm>
            <a:off x="2651694" y="4877338"/>
            <a:ext cx="1636836" cy="927014"/>
            <a:chOff x="6286302" y="5037173"/>
            <a:chExt cx="1484794" cy="840981"/>
          </a:xfrm>
        </p:grpSpPr>
        <p:pic>
          <p:nvPicPr>
            <p:cNvPr id="197" name="Google Shape;197;p2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286302" y="503717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8" name="Google Shape;198;p21"/>
            <p:cNvSpPr txBox="1"/>
            <p:nvPr/>
          </p:nvSpPr>
          <p:spPr>
            <a:xfrm>
              <a:off x="6681196" y="5464154"/>
              <a:ext cx="1089900" cy="414000"/>
            </a:xfrm>
            <a:prstGeom prst="rect">
              <a:avLst/>
            </a:prstGeom>
            <a:solidFill>
              <a:srgbClr val="F8F8F8">
                <a:alpha val="49800"/>
              </a:srgbClr>
            </a:solidFill>
            <a:ln>
              <a:noFill/>
            </a:ln>
          </p:spPr>
          <p:txBody>
            <a:bodyPr anchorCtr="0" anchor="t" bIns="50375" lIns="100775" spcFirstLastPara="1" rIns="100775" wrap="square" tIns="503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Catálogos</a:t>
              </a:r>
              <a:endParaRPr b="1"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9" name="Google Shape;199;p21"/>
          <p:cNvGrpSpPr/>
          <p:nvPr/>
        </p:nvGrpSpPr>
        <p:grpSpPr>
          <a:xfrm>
            <a:off x="5516781" y="4133486"/>
            <a:ext cx="1374970" cy="876015"/>
            <a:chOff x="1010823" y="915618"/>
            <a:chExt cx="1247251" cy="794715"/>
          </a:xfrm>
        </p:grpSpPr>
        <p:pic>
          <p:nvPicPr>
            <p:cNvPr descr="C:\Users\sp27gd\Pictures\Iconos\png\48x48\toolbox.png" id="200" name="Google Shape;200;p2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010823" y="915618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1" name="Google Shape;201;p21"/>
            <p:cNvSpPr/>
            <p:nvPr/>
          </p:nvSpPr>
          <p:spPr>
            <a:xfrm>
              <a:off x="1334974" y="1296333"/>
              <a:ext cx="923100" cy="414000"/>
            </a:xfrm>
            <a:prstGeom prst="roundRect">
              <a:avLst>
                <a:gd fmla="val 16667" name="adj"/>
              </a:avLst>
            </a:prstGeom>
            <a:solidFill>
              <a:srgbClr val="F8F8F8">
                <a:alpha val="49800"/>
              </a:srgbClr>
            </a:solidFill>
            <a:ln>
              <a:noFill/>
            </a:ln>
          </p:spPr>
          <p:txBody>
            <a:bodyPr anchorCtr="0" anchor="t" bIns="50375" lIns="100775" spcFirstLastPara="1" rIns="100775" wrap="square" tIns="503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Registry</a:t>
              </a:r>
              <a:endParaRPr b="1"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2" name="Google Shape;202;p21"/>
          <p:cNvSpPr/>
          <p:nvPr/>
        </p:nvSpPr>
        <p:spPr>
          <a:xfrm>
            <a:off x="6215314" y="842299"/>
            <a:ext cx="1269900" cy="4934700"/>
          </a:xfrm>
          <a:custGeom>
            <a:rect b="b" l="l" r="r" t="t"/>
            <a:pathLst>
              <a:path extrusionOk="0" h="120000" w="120000">
                <a:moveTo>
                  <a:pt x="61175" y="62820"/>
                </a:moveTo>
                <a:cubicBezTo>
                  <a:pt x="61175" y="29686"/>
                  <a:pt x="-8863" y="476"/>
                  <a:pt x="940" y="5"/>
                </a:cubicBezTo>
                <a:cubicBezTo>
                  <a:pt x="10745" y="-464"/>
                  <a:pt x="120000" y="26866"/>
                  <a:pt x="120000" y="59999"/>
                </a:cubicBezTo>
                <a:cubicBezTo>
                  <a:pt x="120000" y="93133"/>
                  <a:pt x="10745" y="119523"/>
                  <a:pt x="940" y="119993"/>
                </a:cubicBezTo>
                <a:cubicBezTo>
                  <a:pt x="-8863" y="120463"/>
                  <a:pt x="61175" y="95954"/>
                  <a:pt x="61175" y="62820"/>
                </a:cubicBezTo>
                <a:close/>
              </a:path>
            </a:pathLst>
          </a:custGeom>
          <a:solidFill>
            <a:srgbClr val="C4BD97">
              <a:alpha val="29800"/>
            </a:srgbClr>
          </a:solidFill>
          <a:ln cap="flat" cmpd="sng" w="9525">
            <a:solidFill>
              <a:srgbClr val="93895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375" lIns="100775" spcFirstLastPara="1" rIns="100775" wrap="square" tIns="503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p21"/>
          <p:cNvPicPr preferRelativeResize="0"/>
          <p:nvPr/>
        </p:nvPicPr>
        <p:blipFill rotWithShape="1">
          <a:blip r:embed="rId7">
            <a:alphaModFix/>
          </a:blip>
          <a:srcRect b="0" l="0" r="74073" t="0"/>
          <a:stretch/>
        </p:blipFill>
        <p:spPr>
          <a:xfrm>
            <a:off x="6881891" y="2776646"/>
            <a:ext cx="528300" cy="53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1"/>
          <p:cNvPicPr preferRelativeResize="0"/>
          <p:nvPr/>
        </p:nvPicPr>
        <p:blipFill rotWithShape="1">
          <a:blip r:embed="rId7">
            <a:alphaModFix/>
          </a:blip>
          <a:srcRect b="0" l="27001" r="0" t="0"/>
          <a:stretch/>
        </p:blipFill>
        <p:spPr>
          <a:xfrm>
            <a:off x="6594225" y="3242001"/>
            <a:ext cx="1269900" cy="456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\VBOXSVR\Escritorio\logos\logo_diaguita_mediano_3.png" id="205" name="Google Shape;205;p21"/>
          <p:cNvPicPr preferRelativeResize="0"/>
          <p:nvPr/>
        </p:nvPicPr>
        <p:blipFill rotWithShape="1">
          <a:blip r:embed="rId8">
            <a:alphaModFix/>
          </a:blip>
          <a:srcRect b="0" l="0" r="76210" t="0"/>
          <a:stretch/>
        </p:blipFill>
        <p:spPr>
          <a:xfrm>
            <a:off x="5193862" y="2212805"/>
            <a:ext cx="730856" cy="9123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\VBOXSVR\Escritorio\logos\logo_sanaviron_mediano_3.png" id="206" name="Google Shape;206;p21"/>
          <p:cNvPicPr preferRelativeResize="0"/>
          <p:nvPr/>
        </p:nvPicPr>
        <p:blipFill rotWithShape="1">
          <a:blip r:embed="rId9">
            <a:alphaModFix/>
          </a:blip>
          <a:srcRect b="0" l="0" r="69906" t="0"/>
          <a:stretch/>
        </p:blipFill>
        <p:spPr>
          <a:xfrm>
            <a:off x="4457511" y="3618754"/>
            <a:ext cx="730856" cy="9123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\VBOXSVR\Escritorio\logos\SIU_mapuche_mediano_3.png" id="207" name="Google Shape;207;p21"/>
          <p:cNvPicPr preferRelativeResize="0"/>
          <p:nvPr/>
        </p:nvPicPr>
        <p:blipFill/>
        <p:spPr>
          <a:xfrm>
            <a:off x="5303781" y="3093884"/>
            <a:ext cx="730856" cy="9123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\VBOXSVR\Escritorio\logos\logo_pilaga_mediano_3.png" id="208" name="Google Shape;208;p21"/>
          <p:cNvPicPr preferRelativeResize="0"/>
          <p:nvPr/>
        </p:nvPicPr>
        <p:blipFill rotWithShape="1">
          <a:blip r:embed="rId10">
            <a:alphaModFix/>
          </a:blip>
          <a:srcRect b="0" l="0" r="72888" t="0"/>
          <a:stretch/>
        </p:blipFill>
        <p:spPr>
          <a:xfrm>
            <a:off x="4512500" y="1510856"/>
            <a:ext cx="730856" cy="9123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\VBOXSVR\Escritorio\logos\logo_kolla_mediano_3.png" id="209" name="Google Shape;209;p21"/>
          <p:cNvPicPr preferRelativeResize="0"/>
          <p:nvPr/>
        </p:nvPicPr>
        <p:blipFill rotWithShape="1">
          <a:blip r:embed="rId11">
            <a:alphaModFix/>
          </a:blip>
          <a:srcRect b="0" l="0" r="70640" t="0"/>
          <a:stretch/>
        </p:blipFill>
        <p:spPr>
          <a:xfrm>
            <a:off x="3160549" y="3536562"/>
            <a:ext cx="730856" cy="9123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\VBOXSVR\Escritorio\logos\logo_wichi_mediano_3 (1).png" id="210" name="Google Shape;210;p21"/>
          <p:cNvPicPr preferRelativeResize="0"/>
          <p:nvPr/>
        </p:nvPicPr>
        <p:blipFill rotWithShape="1">
          <a:blip r:embed="rId12">
            <a:alphaModFix/>
          </a:blip>
          <a:srcRect b="0" l="0" r="68816" t="0"/>
          <a:stretch/>
        </p:blipFill>
        <p:spPr>
          <a:xfrm>
            <a:off x="3866726" y="2646818"/>
            <a:ext cx="730856" cy="9123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\VBOXSVR\Escritorio\logos\SIU_guarani_mediano_3.png" id="211" name="Google Shape;211;p21"/>
          <p:cNvPicPr preferRelativeResize="0"/>
          <p:nvPr/>
        </p:nvPicPr>
        <p:blipFill rotWithShape="1">
          <a:blip r:embed="rId13">
            <a:alphaModFix/>
          </a:blip>
          <a:srcRect b="0" l="0" r="75533" t="0"/>
          <a:stretch/>
        </p:blipFill>
        <p:spPr>
          <a:xfrm>
            <a:off x="3215618" y="1510850"/>
            <a:ext cx="730856" cy="9123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\VBOXSVR\Escritorio\logos\logo_tehueche_grande_3.png" id="212" name="Google Shape;212;p21"/>
          <p:cNvPicPr preferRelativeResize="0"/>
          <p:nvPr/>
        </p:nvPicPr>
        <p:blipFill rotWithShape="1">
          <a:blip r:embed="rId14">
            <a:alphaModFix/>
          </a:blip>
          <a:srcRect b="0" l="0" r="78008" t="0"/>
          <a:stretch/>
        </p:blipFill>
        <p:spPr>
          <a:xfrm>
            <a:off x="2429688" y="2577747"/>
            <a:ext cx="730856" cy="77043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3" name="Google Shape;213;p21"/>
          <p:cNvGrpSpPr/>
          <p:nvPr/>
        </p:nvGrpSpPr>
        <p:grpSpPr>
          <a:xfrm>
            <a:off x="4367300" y="4906100"/>
            <a:ext cx="1848100" cy="884750"/>
            <a:chOff x="6881900" y="4448900"/>
            <a:chExt cx="1848100" cy="884750"/>
          </a:xfrm>
        </p:grpSpPr>
        <p:pic>
          <p:nvPicPr>
            <p:cNvPr id="214" name="Google Shape;214;p21"/>
            <p:cNvPicPr preferRelativeResize="0"/>
            <p:nvPr/>
          </p:nvPicPr>
          <p:blipFill>
            <a:blip r:embed="rId15">
              <a:alphaModFix/>
            </a:blip>
            <a:stretch>
              <a:fillRect/>
            </a:stretch>
          </p:blipFill>
          <p:spPr>
            <a:xfrm>
              <a:off x="6881900" y="4448900"/>
              <a:ext cx="741000" cy="741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sp27gd\Pictures\Iconos\png\128x128\pencil.png" id="215" name="Google Shape;215;p21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7223825" y="4679300"/>
              <a:ext cx="456300" cy="456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6" name="Google Shape;216;p21"/>
            <p:cNvSpPr/>
            <p:nvPr/>
          </p:nvSpPr>
          <p:spPr>
            <a:xfrm>
              <a:off x="7314000" y="4877350"/>
              <a:ext cx="1416000" cy="456300"/>
            </a:xfrm>
            <a:prstGeom prst="roundRect">
              <a:avLst>
                <a:gd fmla="val 16667" name="adj"/>
              </a:avLst>
            </a:prstGeom>
            <a:solidFill>
              <a:srgbClr val="F8F8F8">
                <a:alpha val="49800"/>
              </a:srgbClr>
            </a:solidFill>
            <a:ln>
              <a:noFill/>
            </a:ln>
          </p:spPr>
          <p:txBody>
            <a:bodyPr anchorCtr="0" anchor="t" bIns="50375" lIns="91425" spcFirstLastPara="1" rIns="0" wrap="square" tIns="503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b="1" lang="en-US" sz="18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Documentos</a:t>
              </a:r>
              <a:endParaRPr b="1"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7" name="Google Shape;217;p21"/>
          <p:cNvGrpSpPr/>
          <p:nvPr/>
        </p:nvGrpSpPr>
        <p:grpSpPr>
          <a:xfrm>
            <a:off x="1337297" y="247061"/>
            <a:ext cx="6120434" cy="6125176"/>
            <a:chOff x="1337297" y="247061"/>
            <a:chExt cx="6120434" cy="6125176"/>
          </a:xfrm>
        </p:grpSpPr>
        <p:grpSp>
          <p:nvGrpSpPr>
            <p:cNvPr id="218" name="Google Shape;218;p21"/>
            <p:cNvGrpSpPr/>
            <p:nvPr/>
          </p:nvGrpSpPr>
          <p:grpSpPr>
            <a:xfrm>
              <a:off x="1337297" y="247061"/>
              <a:ext cx="6120434" cy="6125176"/>
              <a:chOff x="3419868" y="2638199"/>
              <a:chExt cx="1656300" cy="1606500"/>
            </a:xfrm>
          </p:grpSpPr>
          <p:sp>
            <p:nvSpPr>
              <p:cNvPr id="219" name="Google Shape;219;p21"/>
              <p:cNvSpPr/>
              <p:nvPr/>
            </p:nvSpPr>
            <p:spPr>
              <a:xfrm>
                <a:off x="3419868" y="2638199"/>
                <a:ext cx="1656300" cy="1606500"/>
              </a:xfrm>
              <a:prstGeom prst="ellipse">
                <a:avLst/>
              </a:prstGeom>
              <a:solidFill>
                <a:srgbClr val="C4BD97">
                  <a:alpha val="29800"/>
                </a:srgbClr>
              </a:solidFill>
              <a:ln cap="flat" cmpd="sng" w="9525">
                <a:solidFill>
                  <a:srgbClr val="C4BD9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0375" lIns="100775" spcFirstLastPara="1" rIns="100775" wrap="square" tIns="503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21"/>
              <p:cNvSpPr/>
              <p:nvPr/>
            </p:nvSpPr>
            <p:spPr>
              <a:xfrm rot="2377936">
                <a:off x="4483897" y="2855702"/>
                <a:ext cx="190481" cy="215833"/>
              </a:xfrm>
              <a:prstGeom prst="rect">
                <a:avLst/>
              </a:prstGeom>
              <a:solidFill>
                <a:srgbClr val="FFFFFF">
                  <a:alpha val="49800"/>
                </a:srgbClr>
              </a:solidFill>
              <a:ln>
                <a:noFill/>
              </a:ln>
            </p:spPr>
            <p:txBody>
              <a:bodyPr anchorCtr="0" anchor="ctr" bIns="50375" lIns="100775" spcFirstLastPara="1" rIns="100775" wrap="square" tIns="503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" name="Google Shape;221;p21"/>
              <p:cNvSpPr/>
              <p:nvPr/>
            </p:nvSpPr>
            <p:spPr>
              <a:xfrm rot="2379968">
                <a:off x="4612349" y="3064793"/>
                <a:ext cx="378811" cy="248213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49232" y="30046"/>
                    </a:lnTo>
                    <a:cubicBezTo>
                      <a:pt x="52050" y="46564"/>
                      <a:pt x="89140" y="51621"/>
                      <a:pt x="91958" y="68139"/>
                    </a:cubicBezTo>
                    <a:cubicBezTo>
                      <a:pt x="166129" y="166559"/>
                      <a:pt x="70892" y="92381"/>
                      <a:pt x="60359" y="104502"/>
                    </a:cubicBezTo>
                    <a:lnTo>
                      <a:pt x="0" y="1045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49800"/>
                </a:srgbClr>
              </a:solidFill>
              <a:ln>
                <a:noFill/>
              </a:ln>
            </p:spPr>
            <p:txBody>
              <a:bodyPr anchorCtr="0" anchor="ctr" bIns="50375" lIns="100775" spcFirstLastPara="1" rIns="100775" wrap="square" tIns="503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222" name="Google Shape;222;p21"/>
            <p:cNvPicPr preferRelativeResize="0"/>
            <p:nvPr/>
          </p:nvPicPr>
          <p:blipFill rotWithShape="1">
            <a:blip r:embed="rId17">
              <a:alphaModFix/>
            </a:blip>
            <a:srcRect b="7209" l="2733" r="0" t="0"/>
            <a:stretch/>
          </p:blipFill>
          <p:spPr>
            <a:xfrm>
              <a:off x="3068745" y="437150"/>
              <a:ext cx="2664750" cy="8307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3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68512" y="-381000"/>
            <a:ext cx="968102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2"/>
          <p:cNvSpPr/>
          <p:nvPr/>
        </p:nvSpPr>
        <p:spPr>
          <a:xfrm>
            <a:off x="609600" y="865625"/>
            <a:ext cx="1933500" cy="992700"/>
          </a:xfrm>
          <a:prstGeom prst="roundRect">
            <a:avLst>
              <a:gd fmla="val 4285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2"/>
          <p:cNvSpPr/>
          <p:nvPr/>
        </p:nvSpPr>
        <p:spPr>
          <a:xfrm>
            <a:off x="7067350" y="738813"/>
            <a:ext cx="1933500" cy="992700"/>
          </a:xfrm>
          <a:prstGeom prst="roundRect">
            <a:avLst>
              <a:gd fmla="val 4285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2"/>
          <p:cNvSpPr/>
          <p:nvPr/>
        </p:nvSpPr>
        <p:spPr>
          <a:xfrm>
            <a:off x="6914950" y="2034225"/>
            <a:ext cx="2229000" cy="992700"/>
          </a:xfrm>
          <a:prstGeom prst="roundRect">
            <a:avLst>
              <a:gd fmla="val 4285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3" name="Google Shape;233;p22"/>
          <p:cNvPicPr preferRelativeResize="0"/>
          <p:nvPr/>
        </p:nvPicPr>
        <p:blipFill rotWithShape="1">
          <a:blip r:embed="rId4">
            <a:alphaModFix/>
          </a:blip>
          <a:srcRect b="0" l="24919" r="0" t="0"/>
          <a:stretch/>
        </p:blipFill>
        <p:spPr>
          <a:xfrm>
            <a:off x="7129502" y="825600"/>
            <a:ext cx="1933500" cy="774747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2"/>
          <p:cNvSpPr/>
          <p:nvPr/>
        </p:nvSpPr>
        <p:spPr>
          <a:xfrm>
            <a:off x="7143550" y="4167825"/>
            <a:ext cx="2229000" cy="992700"/>
          </a:xfrm>
          <a:prstGeom prst="roundRect">
            <a:avLst>
              <a:gd fmla="val 4285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5" name="Google Shape;235;p22"/>
          <p:cNvPicPr preferRelativeResize="0"/>
          <p:nvPr/>
        </p:nvPicPr>
        <p:blipFill rotWithShape="1">
          <a:blip r:embed="rId5">
            <a:alphaModFix/>
          </a:blip>
          <a:srcRect b="0" l="26562" r="0" t="0"/>
          <a:stretch/>
        </p:blipFill>
        <p:spPr>
          <a:xfrm>
            <a:off x="7193475" y="4406125"/>
            <a:ext cx="1969915" cy="6789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2"/>
          <p:cNvSpPr/>
          <p:nvPr/>
        </p:nvSpPr>
        <p:spPr>
          <a:xfrm>
            <a:off x="3405200" y="5453075"/>
            <a:ext cx="1547700" cy="678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7" name="Google Shape;237;p22"/>
          <p:cNvPicPr preferRelativeResize="0"/>
          <p:nvPr/>
        </p:nvPicPr>
        <p:blipFill rotWithShape="1">
          <a:blip r:embed="rId6">
            <a:alphaModFix/>
          </a:blip>
          <a:srcRect b="28044" l="34685" r="34889" t="57908"/>
          <a:stretch/>
        </p:blipFill>
        <p:spPr>
          <a:xfrm>
            <a:off x="3445650" y="5595825"/>
            <a:ext cx="1474500" cy="357405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2"/>
          <p:cNvSpPr/>
          <p:nvPr/>
        </p:nvSpPr>
        <p:spPr>
          <a:xfrm>
            <a:off x="4914900" y="5453075"/>
            <a:ext cx="1628700" cy="678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9" name="Google Shape;239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05927" y="5628075"/>
            <a:ext cx="837675" cy="27485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2"/>
          <p:cNvSpPr txBox="1"/>
          <p:nvPr/>
        </p:nvSpPr>
        <p:spPr>
          <a:xfrm>
            <a:off x="5829275" y="5595825"/>
            <a:ext cx="790500" cy="2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/>
              <a:t>.gob.ar</a:t>
            </a:r>
            <a:endParaRPr b="1" sz="1200"/>
          </a:p>
        </p:txBody>
      </p:sp>
      <p:sp>
        <p:nvSpPr>
          <p:cNvPr id="241" name="Google Shape;241;p22"/>
          <p:cNvSpPr/>
          <p:nvPr/>
        </p:nvSpPr>
        <p:spPr>
          <a:xfrm>
            <a:off x="5007750" y="5511375"/>
            <a:ext cx="1526400" cy="490500"/>
          </a:xfrm>
          <a:prstGeom prst="rect">
            <a:avLst/>
          </a:prstGeom>
          <a:solidFill>
            <a:srgbClr val="FFFFFF">
              <a:alpha val="423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2"/>
          <p:cNvSpPr/>
          <p:nvPr/>
        </p:nvSpPr>
        <p:spPr>
          <a:xfrm>
            <a:off x="4043350" y="23825"/>
            <a:ext cx="2014500" cy="8838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2"/>
          <p:cNvSpPr txBox="1"/>
          <p:nvPr/>
        </p:nvSpPr>
        <p:spPr>
          <a:xfrm>
            <a:off x="4467225" y="338150"/>
            <a:ext cx="12906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/>
              <a:t>Documentos</a:t>
            </a:r>
            <a:endParaRPr b="1" sz="1200"/>
          </a:p>
        </p:txBody>
      </p:sp>
      <p:pic>
        <p:nvPicPr>
          <p:cNvPr id="244" name="Google Shape;244;p22"/>
          <p:cNvPicPr preferRelativeResize="0"/>
          <p:nvPr/>
        </p:nvPicPr>
        <p:blipFill rotWithShape="1">
          <a:blip r:embed="rId8">
            <a:alphaModFix/>
          </a:blip>
          <a:srcRect b="0" l="23400" r="0" t="0"/>
          <a:stretch/>
        </p:blipFill>
        <p:spPr>
          <a:xfrm>
            <a:off x="6952650" y="2056550"/>
            <a:ext cx="2229000" cy="768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605475" y="4758275"/>
            <a:ext cx="402250" cy="40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2"/>
          <p:cNvPicPr preferRelativeResize="0"/>
          <p:nvPr/>
        </p:nvPicPr>
        <p:blipFill rotWithShape="1">
          <a:blip r:embed="rId10">
            <a:alphaModFix/>
          </a:blip>
          <a:srcRect b="7209" l="32414" r="0" t="0"/>
          <a:stretch/>
        </p:blipFill>
        <p:spPr>
          <a:xfrm>
            <a:off x="4186738" y="-172450"/>
            <a:ext cx="1851575" cy="830695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2"/>
          <p:cNvSpPr txBox="1"/>
          <p:nvPr/>
        </p:nvSpPr>
        <p:spPr>
          <a:xfrm>
            <a:off x="514600" y="977825"/>
            <a:ext cx="1851600" cy="768300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SISTEMA DE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EXPEDIENTES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ELECTRONICO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14400"/>
            <a:ext cx="9143999" cy="4594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3"/>
          <p:cNvPicPr preferRelativeResize="0"/>
          <p:nvPr/>
        </p:nvPicPr>
        <p:blipFill rotWithShape="1">
          <a:blip r:embed="rId4">
            <a:alphaModFix/>
          </a:blip>
          <a:srcRect b="21728" l="0" r="27240" t="17746"/>
          <a:stretch/>
        </p:blipFill>
        <p:spPr>
          <a:xfrm>
            <a:off x="0" y="2803350"/>
            <a:ext cx="1084100" cy="83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433075" y="0"/>
            <a:ext cx="13140850" cy="6499101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24"/>
          <p:cNvSpPr/>
          <p:nvPr/>
        </p:nvSpPr>
        <p:spPr>
          <a:xfrm>
            <a:off x="0" y="19400"/>
            <a:ext cx="5936400" cy="6499200"/>
          </a:xfrm>
          <a:prstGeom prst="rect">
            <a:avLst/>
          </a:prstGeom>
          <a:solidFill>
            <a:srgbClr val="FFFFFF">
              <a:alpha val="580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4"/>
          <p:cNvSpPr/>
          <p:nvPr/>
        </p:nvSpPr>
        <p:spPr>
          <a:xfrm>
            <a:off x="5936400" y="3353425"/>
            <a:ext cx="5936400" cy="3145800"/>
          </a:xfrm>
          <a:prstGeom prst="rect">
            <a:avLst/>
          </a:prstGeom>
          <a:solidFill>
            <a:srgbClr val="FFFFFF">
              <a:alpha val="580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4"/>
          <p:cNvSpPr/>
          <p:nvPr/>
        </p:nvSpPr>
        <p:spPr>
          <a:xfrm>
            <a:off x="8795125" y="354550"/>
            <a:ext cx="5936400" cy="2998800"/>
          </a:xfrm>
          <a:prstGeom prst="rect">
            <a:avLst/>
          </a:prstGeom>
          <a:solidFill>
            <a:srgbClr val="FFFFFF">
              <a:alpha val="580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24"/>
          <p:cNvSpPr/>
          <p:nvPr/>
        </p:nvSpPr>
        <p:spPr>
          <a:xfrm>
            <a:off x="5936400" y="-393650"/>
            <a:ext cx="5936400" cy="748200"/>
          </a:xfrm>
          <a:prstGeom prst="rect">
            <a:avLst/>
          </a:prstGeom>
          <a:solidFill>
            <a:srgbClr val="FFFFFF">
              <a:alpha val="580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5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4" name="Google Shape;27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85800"/>
            <a:ext cx="9143999" cy="4606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/>
        </p:nvSpPr>
        <p:spPr>
          <a:xfrm>
            <a:off x="187067" y="1428386"/>
            <a:ext cx="6754500" cy="17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lang="en-US" sz="46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¿Transformamos juntos nuestra universidad?</a:t>
            </a:r>
            <a:endParaRPr b="0" i="0" sz="4600" u="none" cap="none" strike="noStrike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" name="Google Shape;41;p8"/>
          <p:cNvSpPr txBox="1"/>
          <p:nvPr/>
        </p:nvSpPr>
        <p:spPr>
          <a:xfrm>
            <a:off x="121603" y="5126276"/>
            <a:ext cx="37332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Guillermo Diorio</a:t>
            </a:r>
            <a:endParaRPr b="0" i="0" sz="2400" u="none" cap="none" strike="noStrike">
              <a:solidFill>
                <a:srgbClr val="666666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800" u="none" cap="none" strike="noStrike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gdiorio@siu.edu.ar</a:t>
            </a:r>
            <a:endParaRPr b="0" i="0" sz="1800" u="none" cap="none" strike="noStrike">
              <a:solidFill>
                <a:srgbClr val="66666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14400"/>
            <a:ext cx="9143999" cy="4594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6"/>
          <p:cNvPicPr preferRelativeResize="0"/>
          <p:nvPr/>
        </p:nvPicPr>
        <p:blipFill rotWithShape="1">
          <a:blip r:embed="rId4">
            <a:alphaModFix/>
          </a:blip>
          <a:srcRect b="0" l="11582" r="0" t="6331"/>
          <a:stretch/>
        </p:blipFill>
        <p:spPr>
          <a:xfrm>
            <a:off x="1093275" y="1176775"/>
            <a:ext cx="8050726" cy="3999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26"/>
          <p:cNvPicPr preferRelativeResize="0"/>
          <p:nvPr/>
        </p:nvPicPr>
        <p:blipFill rotWithShape="1">
          <a:blip r:embed="rId4">
            <a:alphaModFix/>
          </a:blip>
          <a:srcRect b="49549" l="0" r="88389" t="39356"/>
          <a:stretch/>
        </p:blipFill>
        <p:spPr>
          <a:xfrm>
            <a:off x="0" y="2832450"/>
            <a:ext cx="1093277" cy="489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26"/>
          <p:cNvPicPr preferRelativeResize="0"/>
          <p:nvPr/>
        </p:nvPicPr>
        <p:blipFill rotWithShape="1">
          <a:blip r:embed="rId4">
            <a:alphaModFix/>
          </a:blip>
          <a:srcRect b="61568" l="-617" r="88389" t="32907"/>
          <a:stretch/>
        </p:blipFill>
        <p:spPr>
          <a:xfrm>
            <a:off x="-58200" y="2361975"/>
            <a:ext cx="1151474" cy="26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150" y="1180221"/>
            <a:ext cx="8294400" cy="466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27"/>
          <p:cNvSpPr txBox="1"/>
          <p:nvPr>
            <p:ph idx="4294967295" type="title"/>
          </p:nvPr>
        </p:nvSpPr>
        <p:spPr>
          <a:xfrm>
            <a:off x="235500" y="-16233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</a:pPr>
            <a:r>
              <a:rPr b="1" lang="en-US" sz="3000">
                <a:solidFill>
                  <a:srgbClr val="005088"/>
                </a:solidFill>
                <a:latin typeface="Lato"/>
                <a:ea typeface="Lato"/>
                <a:cs typeface="Lato"/>
                <a:sym typeface="Lato"/>
              </a:rPr>
              <a:t>Nuevo circuito actas</a:t>
            </a:r>
            <a:endParaRPr b="1" sz="3000">
              <a:solidFill>
                <a:srgbClr val="005088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" name="Google Shape;299;p28"/>
          <p:cNvGrpSpPr/>
          <p:nvPr/>
        </p:nvGrpSpPr>
        <p:grpSpPr>
          <a:xfrm>
            <a:off x="1944195" y="3441267"/>
            <a:ext cx="5494622" cy="2826163"/>
            <a:chOff x="191605" y="2222075"/>
            <a:chExt cx="5889198" cy="3093775"/>
          </a:xfrm>
        </p:grpSpPr>
        <p:cxnSp>
          <p:nvCxnSpPr>
            <p:cNvPr id="300" name="Google Shape;300;p28"/>
            <p:cNvCxnSpPr/>
            <p:nvPr/>
          </p:nvCxnSpPr>
          <p:spPr>
            <a:xfrm flipH="1" rot="10800000">
              <a:off x="2531974" y="4767175"/>
              <a:ext cx="2087700" cy="119400"/>
            </a:xfrm>
            <a:prstGeom prst="straightConnector1">
              <a:avLst/>
            </a:prstGeom>
            <a:noFill/>
            <a:ln cap="flat" cmpd="sng" w="19050">
              <a:solidFill>
                <a:srgbClr val="6AA84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01" name="Google Shape;301;p28"/>
            <p:cNvCxnSpPr/>
            <p:nvPr/>
          </p:nvCxnSpPr>
          <p:spPr>
            <a:xfrm>
              <a:off x="4308813" y="2706150"/>
              <a:ext cx="220200" cy="1056300"/>
            </a:xfrm>
            <a:prstGeom prst="straightConnector1">
              <a:avLst/>
            </a:prstGeom>
            <a:noFill/>
            <a:ln cap="flat" cmpd="sng" w="19050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02" name="Google Shape;302;p28"/>
            <p:cNvCxnSpPr>
              <a:endCxn id="303" idx="3"/>
            </p:cNvCxnSpPr>
            <p:nvPr/>
          </p:nvCxnSpPr>
          <p:spPr>
            <a:xfrm flipH="1">
              <a:off x="3900440" y="3792753"/>
              <a:ext cx="509100" cy="829800"/>
            </a:xfrm>
            <a:prstGeom prst="straightConnector1">
              <a:avLst/>
            </a:prstGeom>
            <a:noFill/>
            <a:ln cap="flat" cmpd="sng" w="19050">
              <a:solidFill>
                <a:srgbClr val="E06666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04" name="Google Shape;304;p28"/>
            <p:cNvCxnSpPr/>
            <p:nvPr/>
          </p:nvCxnSpPr>
          <p:spPr>
            <a:xfrm rot="10800000">
              <a:off x="3560238" y="4419600"/>
              <a:ext cx="990000" cy="372300"/>
            </a:xfrm>
            <a:prstGeom prst="straightConnector1">
              <a:avLst/>
            </a:prstGeom>
            <a:noFill/>
            <a:ln cap="flat" cmpd="sng" w="19050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05" name="Google Shape;305;p28"/>
            <p:cNvCxnSpPr>
              <a:stCxn id="306" idx="5"/>
            </p:cNvCxnSpPr>
            <p:nvPr/>
          </p:nvCxnSpPr>
          <p:spPr>
            <a:xfrm rot="10800000">
              <a:off x="4457685" y="3724228"/>
              <a:ext cx="879600" cy="354600"/>
            </a:xfrm>
            <a:prstGeom prst="straightConnector1">
              <a:avLst/>
            </a:prstGeom>
            <a:noFill/>
            <a:ln cap="flat" cmpd="sng" w="19050">
              <a:solidFill>
                <a:srgbClr val="E06666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07" name="Google Shape;307;p28"/>
            <p:cNvCxnSpPr/>
            <p:nvPr/>
          </p:nvCxnSpPr>
          <p:spPr>
            <a:xfrm flipH="1">
              <a:off x="4629075" y="3419475"/>
              <a:ext cx="1114500" cy="1404300"/>
            </a:xfrm>
            <a:prstGeom prst="straightConnector1">
              <a:avLst/>
            </a:prstGeom>
            <a:noFill/>
            <a:ln cap="flat" cmpd="sng" w="19050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08" name="Google Shape;308;p28"/>
            <p:cNvCxnSpPr/>
            <p:nvPr/>
          </p:nvCxnSpPr>
          <p:spPr>
            <a:xfrm rot="10800000">
              <a:off x="4420200" y="2776650"/>
              <a:ext cx="990000" cy="372300"/>
            </a:xfrm>
            <a:prstGeom prst="straightConnector1">
              <a:avLst/>
            </a:prstGeom>
            <a:noFill/>
            <a:ln cap="flat" cmpd="sng" w="19050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09" name="Google Shape;309;p28"/>
            <p:cNvCxnSpPr>
              <a:endCxn id="310" idx="5"/>
            </p:cNvCxnSpPr>
            <p:nvPr/>
          </p:nvCxnSpPr>
          <p:spPr>
            <a:xfrm>
              <a:off x="2917385" y="2776953"/>
              <a:ext cx="383700" cy="501000"/>
            </a:xfrm>
            <a:prstGeom prst="straightConnector1">
              <a:avLst/>
            </a:prstGeom>
            <a:noFill/>
            <a:ln cap="flat" cmpd="sng" w="19050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11" name="Google Shape;311;p28"/>
            <p:cNvCxnSpPr/>
            <p:nvPr/>
          </p:nvCxnSpPr>
          <p:spPr>
            <a:xfrm flipH="1">
              <a:off x="2380725" y="2776550"/>
              <a:ext cx="1629300" cy="977400"/>
            </a:xfrm>
            <a:prstGeom prst="straightConnector1">
              <a:avLst/>
            </a:prstGeom>
            <a:noFill/>
            <a:ln cap="flat" cmpd="sng" w="19050">
              <a:solidFill>
                <a:srgbClr val="6AA84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12" name="Google Shape;312;p28"/>
            <p:cNvCxnSpPr/>
            <p:nvPr/>
          </p:nvCxnSpPr>
          <p:spPr>
            <a:xfrm flipH="1">
              <a:off x="2671700" y="4495800"/>
              <a:ext cx="809700" cy="314700"/>
            </a:xfrm>
            <a:prstGeom prst="straightConnector1">
              <a:avLst/>
            </a:prstGeom>
            <a:noFill/>
            <a:ln cap="flat" cmpd="sng" w="19050">
              <a:solidFill>
                <a:srgbClr val="6AA84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13" name="Google Shape;313;p28"/>
            <p:cNvCxnSpPr/>
            <p:nvPr/>
          </p:nvCxnSpPr>
          <p:spPr>
            <a:xfrm flipH="1">
              <a:off x="2933750" y="2709875"/>
              <a:ext cx="1100100" cy="112200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14" name="Google Shape;314;p28"/>
            <p:cNvCxnSpPr/>
            <p:nvPr/>
          </p:nvCxnSpPr>
          <p:spPr>
            <a:xfrm>
              <a:off x="2322238" y="3947825"/>
              <a:ext cx="287700" cy="824100"/>
            </a:xfrm>
            <a:prstGeom prst="straightConnector1">
              <a:avLst/>
            </a:prstGeom>
            <a:noFill/>
            <a:ln cap="flat" cmpd="sng" w="19050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15" name="Google Shape;315;p28"/>
            <p:cNvCxnSpPr/>
            <p:nvPr/>
          </p:nvCxnSpPr>
          <p:spPr>
            <a:xfrm flipH="1">
              <a:off x="2105000" y="3260338"/>
              <a:ext cx="133800" cy="726000"/>
            </a:xfrm>
            <a:prstGeom prst="straightConnector1">
              <a:avLst/>
            </a:prstGeom>
            <a:noFill/>
            <a:ln cap="flat" cmpd="sng" w="19050">
              <a:solidFill>
                <a:srgbClr val="E06666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16" name="Google Shape;316;p28"/>
            <p:cNvCxnSpPr>
              <a:stCxn id="317" idx="5"/>
            </p:cNvCxnSpPr>
            <p:nvPr/>
          </p:nvCxnSpPr>
          <p:spPr>
            <a:xfrm rot="10800000">
              <a:off x="1380260" y="2753228"/>
              <a:ext cx="913800" cy="629100"/>
            </a:xfrm>
            <a:prstGeom prst="straightConnector1">
              <a:avLst/>
            </a:prstGeom>
            <a:noFill/>
            <a:ln cap="flat" cmpd="sng" w="19050">
              <a:solidFill>
                <a:srgbClr val="E06666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18" name="Google Shape;318;p28"/>
            <p:cNvCxnSpPr/>
            <p:nvPr/>
          </p:nvCxnSpPr>
          <p:spPr>
            <a:xfrm>
              <a:off x="2314575" y="3352800"/>
              <a:ext cx="1089000" cy="328200"/>
            </a:xfrm>
            <a:prstGeom prst="straightConnector1">
              <a:avLst/>
            </a:prstGeom>
            <a:noFill/>
            <a:ln cap="flat" cmpd="sng" w="19050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19" name="Google Shape;319;p28"/>
            <p:cNvCxnSpPr/>
            <p:nvPr/>
          </p:nvCxnSpPr>
          <p:spPr>
            <a:xfrm rot="10800000">
              <a:off x="2381850" y="4047300"/>
              <a:ext cx="990000" cy="372300"/>
            </a:xfrm>
            <a:prstGeom prst="straightConnector1">
              <a:avLst/>
            </a:prstGeom>
            <a:noFill/>
            <a:ln cap="flat" cmpd="sng" w="19050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20" name="Google Shape;320;p28"/>
            <p:cNvCxnSpPr/>
            <p:nvPr/>
          </p:nvCxnSpPr>
          <p:spPr>
            <a:xfrm rot="10800000">
              <a:off x="404700" y="4071725"/>
              <a:ext cx="852600" cy="790800"/>
            </a:xfrm>
            <a:prstGeom prst="straightConnector1">
              <a:avLst/>
            </a:prstGeom>
            <a:noFill/>
            <a:ln cap="flat" cmpd="sng" w="19050">
              <a:solidFill>
                <a:srgbClr val="E06666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21" name="Google Shape;321;p28"/>
            <p:cNvCxnSpPr/>
            <p:nvPr/>
          </p:nvCxnSpPr>
          <p:spPr>
            <a:xfrm flipH="1">
              <a:off x="1331125" y="4193375"/>
              <a:ext cx="838200" cy="654900"/>
            </a:xfrm>
            <a:prstGeom prst="straightConnector1">
              <a:avLst/>
            </a:prstGeom>
            <a:noFill/>
            <a:ln cap="flat" cmpd="sng" w="19050">
              <a:solidFill>
                <a:srgbClr val="6AA84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22" name="Google Shape;322;p28"/>
            <p:cNvCxnSpPr/>
            <p:nvPr/>
          </p:nvCxnSpPr>
          <p:spPr>
            <a:xfrm rot="10800000">
              <a:off x="785725" y="3919475"/>
              <a:ext cx="1231200" cy="121500"/>
            </a:xfrm>
            <a:prstGeom prst="straightConnector1">
              <a:avLst/>
            </a:prstGeom>
            <a:noFill/>
            <a:ln cap="flat" cmpd="sng" w="19050">
              <a:solidFill>
                <a:srgbClr val="6AA84F"/>
              </a:solidFill>
              <a:prstDash val="solid"/>
              <a:round/>
              <a:headEnd len="sm" w="sm" type="none"/>
              <a:tailEnd len="sm" w="sm" type="none"/>
            </a:ln>
          </p:spPr>
        </p:cxnSp>
        <p:pic>
          <p:nvPicPr>
            <p:cNvPr descr="\\VBOXSVR\Escritorio\logos\logo_diaguita_mediano_3.png" id="323" name="Google Shape;323;p28"/>
            <p:cNvPicPr preferRelativeResize="0"/>
            <p:nvPr/>
          </p:nvPicPr>
          <p:blipFill rotWithShape="1">
            <a:blip r:embed="rId3">
              <a:alphaModFix/>
            </a:blip>
            <a:srcRect b="0" l="0" r="76210" t="0"/>
            <a:stretch/>
          </p:blipFill>
          <p:spPr>
            <a:xfrm>
              <a:off x="3040717" y="4022625"/>
              <a:ext cx="764350" cy="889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\\VBOXSVR\Escritorio\logos\logo_huarpe_grande_3.png" id="324" name="Google Shape;324;p28"/>
            <p:cNvPicPr preferRelativeResize="0"/>
            <p:nvPr/>
          </p:nvPicPr>
          <p:blipFill rotWithShape="1">
            <a:blip r:embed="rId4">
              <a:alphaModFix/>
            </a:blip>
            <a:srcRect b="0" l="0" r="72786" t="0"/>
            <a:stretch/>
          </p:blipFill>
          <p:spPr>
            <a:xfrm>
              <a:off x="4110482" y="3429000"/>
              <a:ext cx="764350" cy="745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\\VBOXSVR\Escritorio\logos\logo_siu_arai_sinbajada.png" id="325" name="Google Shape;325;p28"/>
            <p:cNvPicPr preferRelativeResize="0"/>
            <p:nvPr/>
          </p:nvPicPr>
          <p:blipFill rotWithShape="1">
            <a:blip r:embed="rId5">
              <a:alphaModFix/>
            </a:blip>
            <a:srcRect b="0" l="0" r="65992" t="0"/>
            <a:stretch/>
          </p:blipFill>
          <p:spPr>
            <a:xfrm>
              <a:off x="5242453" y="2776638"/>
              <a:ext cx="838350" cy="805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\\VBOXSVR\Escritorio\logos\logo_toba_mediano_3.png" id="326" name="Google Shape;326;p28"/>
            <p:cNvPicPr preferRelativeResize="0"/>
            <p:nvPr/>
          </p:nvPicPr>
          <p:blipFill rotWithShape="1">
            <a:blip r:embed="rId6">
              <a:alphaModFix/>
            </a:blip>
            <a:srcRect b="0" l="0" r="68654" t="0"/>
            <a:stretch/>
          </p:blipFill>
          <p:spPr>
            <a:xfrm>
              <a:off x="4135523" y="4313675"/>
              <a:ext cx="764350" cy="889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\\VBOXSVR\Escritorio\logos\logo_sanaviron_mediano_3.png" id="327" name="Google Shape;327;p28"/>
            <p:cNvPicPr preferRelativeResize="0"/>
            <p:nvPr/>
          </p:nvPicPr>
          <p:blipFill rotWithShape="1">
            <a:blip r:embed="rId7">
              <a:alphaModFix/>
            </a:blip>
            <a:srcRect b="0" l="0" r="69906" t="0"/>
            <a:stretch/>
          </p:blipFill>
          <p:spPr>
            <a:xfrm>
              <a:off x="2169324" y="4371588"/>
              <a:ext cx="764350" cy="889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\\VBOXSVR\Escritorio\logos\SIU_mapuche_mediano_3.png" id="328" name="Google Shape;328;p28"/>
            <p:cNvPicPr preferRelativeResize="0"/>
            <p:nvPr/>
          </p:nvPicPr>
          <p:blipFill/>
          <p:spPr>
            <a:xfrm>
              <a:off x="3806050" y="2222075"/>
              <a:ext cx="764350" cy="889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\\VBOXSVR\Escritorio\logos\logo_araucano_grande_3.png" id="329" name="Google Shape;329;p28"/>
            <p:cNvPicPr preferRelativeResize="0"/>
            <p:nvPr/>
          </p:nvPicPr>
          <p:blipFill rotWithShape="1">
            <a:blip r:embed="rId8">
              <a:alphaModFix/>
            </a:blip>
            <a:srcRect b="0" l="0" r="77124" t="0"/>
            <a:stretch/>
          </p:blipFill>
          <p:spPr>
            <a:xfrm>
              <a:off x="2978495" y="3299700"/>
              <a:ext cx="764350" cy="74252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30" name="Google Shape;330;p28"/>
            <p:cNvCxnSpPr/>
            <p:nvPr/>
          </p:nvCxnSpPr>
          <p:spPr>
            <a:xfrm>
              <a:off x="1609100" y="2824963"/>
              <a:ext cx="969900" cy="54900"/>
            </a:xfrm>
            <a:prstGeom prst="straightConnector1">
              <a:avLst/>
            </a:prstGeom>
            <a:noFill/>
            <a:ln cap="flat" cmpd="sng" w="19050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pic>
          <p:nvPicPr>
            <p:cNvPr descr="\\VBOXSVR\Escritorio\logos\logo_pilaga_mediano_3.png" id="331" name="Google Shape;331;p28"/>
            <p:cNvPicPr preferRelativeResize="0"/>
            <p:nvPr/>
          </p:nvPicPr>
          <p:blipFill rotWithShape="1">
            <a:blip r:embed="rId9">
              <a:alphaModFix/>
            </a:blip>
            <a:srcRect b="0" l="0" r="72888" t="0"/>
            <a:stretch/>
          </p:blipFill>
          <p:spPr>
            <a:xfrm>
              <a:off x="2403325" y="2356450"/>
              <a:ext cx="764350" cy="8890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32" name="Google Shape;332;p28"/>
            <p:cNvCxnSpPr/>
            <p:nvPr/>
          </p:nvCxnSpPr>
          <p:spPr>
            <a:xfrm>
              <a:off x="1342400" y="3070238"/>
              <a:ext cx="136500" cy="621900"/>
            </a:xfrm>
            <a:prstGeom prst="straightConnector1">
              <a:avLst/>
            </a:prstGeom>
            <a:noFill/>
            <a:ln cap="flat" cmpd="sng" w="19050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33" name="Google Shape;333;p28"/>
            <p:cNvCxnSpPr>
              <a:stCxn id="334" idx="0"/>
            </p:cNvCxnSpPr>
            <p:nvPr/>
          </p:nvCxnSpPr>
          <p:spPr>
            <a:xfrm flipH="1">
              <a:off x="1231100" y="3636575"/>
              <a:ext cx="245700" cy="1038900"/>
            </a:xfrm>
            <a:prstGeom prst="straightConnector1">
              <a:avLst/>
            </a:prstGeom>
            <a:noFill/>
            <a:ln cap="flat" cmpd="sng" w="19050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35" name="Google Shape;335;p28"/>
            <p:cNvCxnSpPr>
              <a:stCxn id="334" idx="6"/>
            </p:cNvCxnSpPr>
            <p:nvPr/>
          </p:nvCxnSpPr>
          <p:spPr>
            <a:xfrm flipH="1">
              <a:off x="747650" y="3710825"/>
              <a:ext cx="807300" cy="42000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34" name="Google Shape;334;p28"/>
            <p:cNvSpPr/>
            <p:nvPr/>
          </p:nvSpPr>
          <p:spPr>
            <a:xfrm>
              <a:off x="1398650" y="3636575"/>
              <a:ext cx="156300" cy="1485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\\VBOXSVR\Escritorio\logos\logo_kolla_mediano_3.png" id="336" name="Google Shape;336;p28"/>
            <p:cNvPicPr preferRelativeResize="0"/>
            <p:nvPr/>
          </p:nvPicPr>
          <p:blipFill rotWithShape="1">
            <a:blip r:embed="rId10">
              <a:alphaModFix/>
            </a:blip>
            <a:srcRect b="0" l="0" r="70640" t="0"/>
            <a:stretch/>
          </p:blipFill>
          <p:spPr>
            <a:xfrm>
              <a:off x="892996" y="4426850"/>
              <a:ext cx="764350" cy="889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\\VBOXSVR\Escritorio\logos\logo_wichi_mediano_3 (1).png" id="337" name="Google Shape;337;p28"/>
            <p:cNvPicPr preferRelativeResize="0"/>
            <p:nvPr/>
          </p:nvPicPr>
          <p:blipFill rotWithShape="1">
            <a:blip r:embed="rId11">
              <a:alphaModFix/>
            </a:blip>
            <a:srcRect b="0" l="0" r="68816" t="0"/>
            <a:stretch/>
          </p:blipFill>
          <p:spPr>
            <a:xfrm>
              <a:off x="1764950" y="3581813"/>
              <a:ext cx="764350" cy="8890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38" name="Google Shape;338;p28"/>
            <p:cNvCxnSpPr/>
            <p:nvPr/>
          </p:nvCxnSpPr>
          <p:spPr>
            <a:xfrm flipH="1" rot="10800000">
              <a:off x="483400" y="2931400"/>
              <a:ext cx="726300" cy="828600"/>
            </a:xfrm>
            <a:prstGeom prst="straightConnector1">
              <a:avLst/>
            </a:prstGeom>
            <a:noFill/>
            <a:ln cap="flat" cmpd="sng" w="19050">
              <a:solidFill>
                <a:srgbClr val="3D85C6"/>
              </a:solidFill>
              <a:prstDash val="solid"/>
              <a:round/>
              <a:headEnd len="sm" w="sm" type="none"/>
              <a:tailEnd len="sm" w="sm" type="none"/>
            </a:ln>
          </p:spPr>
        </p:cxnSp>
        <p:pic>
          <p:nvPicPr>
            <p:cNvPr descr="\\VBOXSVR\Escritorio\logos\SIU_guarani_mediano_3.png" id="339" name="Google Shape;339;p28"/>
            <p:cNvPicPr preferRelativeResize="0"/>
            <p:nvPr/>
          </p:nvPicPr>
          <p:blipFill rotWithShape="1">
            <a:blip r:embed="rId12">
              <a:alphaModFix/>
            </a:blip>
            <a:srcRect b="0" l="0" r="75533" t="0"/>
            <a:stretch/>
          </p:blipFill>
          <p:spPr>
            <a:xfrm>
              <a:off x="1000600" y="2410688"/>
              <a:ext cx="764350" cy="889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\\VBOXSVR\Escritorio\logos\logo_tehueche_grande_3.png" id="340" name="Google Shape;340;p28"/>
            <p:cNvPicPr preferRelativeResize="0"/>
            <p:nvPr/>
          </p:nvPicPr>
          <p:blipFill rotWithShape="1">
            <a:blip r:embed="rId13">
              <a:alphaModFix/>
            </a:blip>
            <a:srcRect b="0" l="0" r="78008" t="0"/>
            <a:stretch/>
          </p:blipFill>
          <p:spPr>
            <a:xfrm>
              <a:off x="191605" y="3480219"/>
              <a:ext cx="764350" cy="7507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7" name="Google Shape;317;p28"/>
            <p:cNvSpPr/>
            <p:nvPr/>
          </p:nvSpPr>
          <p:spPr>
            <a:xfrm>
              <a:off x="2160650" y="3255575"/>
              <a:ext cx="156300" cy="1485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8"/>
            <p:cNvSpPr/>
            <p:nvPr/>
          </p:nvSpPr>
          <p:spPr>
            <a:xfrm>
              <a:off x="3167675" y="3151200"/>
              <a:ext cx="156300" cy="148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8"/>
            <p:cNvSpPr/>
            <p:nvPr/>
          </p:nvSpPr>
          <p:spPr>
            <a:xfrm>
              <a:off x="5203875" y="3952075"/>
              <a:ext cx="156300" cy="1485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8"/>
            <p:cNvSpPr/>
            <p:nvPr/>
          </p:nvSpPr>
          <p:spPr>
            <a:xfrm>
              <a:off x="3877550" y="4495800"/>
              <a:ext cx="156300" cy="148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41" name="Google Shape;341;p28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919389" y="390525"/>
            <a:ext cx="5691174" cy="296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8724" y="426050"/>
            <a:ext cx="6084899" cy="5509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61350" y="0"/>
            <a:ext cx="9305351" cy="6555999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30"/>
          <p:cNvSpPr/>
          <p:nvPr/>
        </p:nvSpPr>
        <p:spPr>
          <a:xfrm>
            <a:off x="-79175" y="-86100"/>
            <a:ext cx="9223200" cy="1154700"/>
          </a:xfrm>
          <a:prstGeom prst="rect">
            <a:avLst/>
          </a:prstGeom>
          <a:solidFill>
            <a:srgbClr val="FFFFFF">
              <a:alpha val="76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30"/>
          <p:cNvSpPr txBox="1"/>
          <p:nvPr/>
        </p:nvSpPr>
        <p:spPr>
          <a:xfrm>
            <a:off x="83100" y="-16200"/>
            <a:ext cx="8520600" cy="12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073763"/>
                </a:solidFill>
                <a:latin typeface="Lato"/>
                <a:ea typeface="Lato"/>
                <a:cs typeface="Lato"/>
                <a:sym typeface="Lato"/>
              </a:rPr>
              <a:t>Taller Anual Sistemas SIU </a:t>
            </a:r>
            <a:endParaRPr b="1" sz="3000">
              <a:solidFill>
                <a:srgbClr val="07376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073763"/>
                </a:solidFill>
                <a:latin typeface="Lato"/>
                <a:ea typeface="Lato"/>
                <a:cs typeface="Lato"/>
                <a:sym typeface="Lato"/>
              </a:rPr>
              <a:t>Universidad Nacional de Jujuy - Septiembre 2019</a:t>
            </a:r>
            <a:endParaRPr sz="2300">
              <a:solidFill>
                <a:srgbClr val="07376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6" name="Google Shape;356;p30"/>
          <p:cNvSpPr txBox="1"/>
          <p:nvPr/>
        </p:nvSpPr>
        <p:spPr>
          <a:xfrm>
            <a:off x="0" y="4670050"/>
            <a:ext cx="9144000" cy="534000"/>
          </a:xfrm>
          <a:prstGeom prst="rect">
            <a:avLst/>
          </a:prstGeom>
          <a:solidFill>
            <a:srgbClr val="FFFFFF">
              <a:alpha val="8402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5088"/>
                </a:solidFill>
                <a:latin typeface="Lato"/>
                <a:ea typeface="Lato"/>
                <a:cs typeface="Lato"/>
                <a:sym typeface="Lato"/>
              </a:rPr>
              <a:t>+950 Participantes              65 Universidades</a:t>
            </a:r>
            <a:endParaRPr sz="2400">
              <a:solidFill>
                <a:srgbClr val="005088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1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3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anchorCtr="0" anchor="t" bIns="0" lIns="0" spcFirstLastPara="1" rIns="0" wrap="square" tIns="12425">
            <a:noAutofit/>
          </a:bodyPr>
          <a:lstStyle/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C:\Users\Administrador\Downloads\waves1.jpg" id="365" name="Google Shape;36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823935" y="-99392"/>
            <a:ext cx="10652519" cy="7099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2"/>
          <p:cNvSpPr txBox="1"/>
          <p:nvPr/>
        </p:nvSpPr>
        <p:spPr>
          <a:xfrm>
            <a:off x="2293675" y="2875775"/>
            <a:ext cx="73368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¡GRACIAS!</a:t>
            </a:r>
            <a:endParaRPr b="1" sz="60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dministrador\Downloads\waves1.jpg" id="46" name="Google Shape;4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823935" y="-99392"/>
            <a:ext cx="10652519" cy="7099063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/>
          <p:nvPr/>
        </p:nvSpPr>
        <p:spPr>
          <a:xfrm>
            <a:off x="-46154" y="341825"/>
            <a:ext cx="55131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TRANSFORMACIÓN DIGITAL</a:t>
            </a:r>
            <a:endParaRPr b="1" i="0" sz="3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dministrador\Downloads\OnlineBankingBP_ProdHeroD2.jpg" id="54" name="Google Shape;5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864096" y="963489"/>
            <a:ext cx="10260634" cy="46977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dministrador\Downloads\netflix.jpg" id="61" name="Google Shape;6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68560" y="462480"/>
            <a:ext cx="9937104" cy="55896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anchorCtr="0" anchor="t" bIns="0" lIns="0" spcFirstLastPara="1" rIns="0" wrap="square" tIns="12425">
            <a:noAutofit/>
          </a:bodyPr>
          <a:lstStyle/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\\VBOXSVR\Escritorio\Samsung-ID-IMEI-1-800x400.jpg" id="70" name="Google Shape;7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52536" y="764704"/>
            <a:ext cx="9649072" cy="4824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anchorCtr="0" anchor="t" bIns="0" lIns="0" spcFirstLastPara="1" rIns="0" wrap="square" tIns="12425">
            <a:noAutofit/>
          </a:bodyPr>
          <a:lstStyle/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9" name="Google Shape;7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62000"/>
            <a:ext cx="9144001" cy="5151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64025"/>
            <a:ext cx="9144000" cy="5141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VBOXSVR\Escritorio\logos\logo_siu.png" id="93" name="Google Shape;9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0591" y="178557"/>
            <a:ext cx="2376264" cy="1329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\VBOXSVR\Escritorio\logos\logo_diaguita_mediano_3.png" id="94" name="Google Shape;9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1693" y="2986150"/>
            <a:ext cx="2939249" cy="8236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\VBOXSVR\Escritorio\logos\logo_huarpe_grande_3.png" id="95" name="Google Shape;95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75449" y="5174570"/>
            <a:ext cx="2569339" cy="6902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\VBOXSVR\Escritorio\logos\logo_siu_arai_sinbajada.png" id="96" name="Google Shape;96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675666" y="5146494"/>
            <a:ext cx="2255028" cy="7464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\VBOXSVR\Escritorio\logos\logo_tehueche_grande_3.png" id="97" name="Google Shape;97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605492" y="4128784"/>
            <a:ext cx="3179650" cy="6955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\VBOXSVR\Escritorio\logos\logo_toba_mediano_3.png" id="98" name="Google Shape;98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56029" y="5181592"/>
            <a:ext cx="2230576" cy="8236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\VBOXSVR\Escritorio\logos\logo_sanaviron_mediano_3.png" id="99" name="Google Shape;99;p1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641422" y="2938701"/>
            <a:ext cx="2323517" cy="8236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\VBOXSVR\Escritorio\logos\logo_kolla_mediano_3.png" id="100" name="Google Shape;100;p1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469316" y="2902830"/>
            <a:ext cx="2381605" cy="8236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\VBOXSVR\Escritorio\logos\logo_wichi_mediano_3 (1).png" id="101" name="Google Shape;101;p1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525259" y="4000675"/>
            <a:ext cx="2242194" cy="8236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\VBOXSVR\Escritorio\logos\logo_pilaga_mediano_3.png" id="102" name="Google Shape;102;p1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513628" y="1766950"/>
            <a:ext cx="2579104" cy="8236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\VBOXSVR\Escritorio\logos\SIU_mapuche_mediano_3.png" id="103" name="Google Shape;103;p15"/>
          <p:cNvPicPr preferRelativeResize="0"/>
          <p:nvPr/>
        </p:nvPicPr>
        <p:blipFill/>
        <p:spPr>
          <a:xfrm>
            <a:off x="6167259" y="1766961"/>
            <a:ext cx="2985719" cy="8236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\VBOXSVR\Escritorio\logos\SIU_guarani_mediano_3.png" id="104" name="Google Shape;104;p1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242354" y="1804867"/>
            <a:ext cx="2857926" cy="823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